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925" r:id="rId2"/>
    <p:sldId id="1369" r:id="rId3"/>
    <p:sldId id="1371" r:id="rId4"/>
    <p:sldId id="945" r:id="rId5"/>
    <p:sldId id="1346" r:id="rId6"/>
    <p:sldId id="1329" r:id="rId7"/>
    <p:sldId id="1294" r:id="rId8"/>
    <p:sldId id="1333" r:id="rId9"/>
    <p:sldId id="1344" r:id="rId10"/>
    <p:sldId id="1334" r:id="rId11"/>
    <p:sldId id="1347" r:id="rId12"/>
    <p:sldId id="1335" r:id="rId13"/>
    <p:sldId id="1348" r:id="rId14"/>
    <p:sldId id="1336" r:id="rId15"/>
    <p:sldId id="1349" r:id="rId16"/>
    <p:sldId id="1337" r:id="rId17"/>
    <p:sldId id="1350" r:id="rId18"/>
    <p:sldId id="1338" r:id="rId19"/>
    <p:sldId id="1351" r:id="rId20"/>
    <p:sldId id="1339" r:id="rId21"/>
    <p:sldId id="1353" r:id="rId22"/>
    <p:sldId id="1352" r:id="rId23"/>
    <p:sldId id="1354" r:id="rId24"/>
    <p:sldId id="1355" r:id="rId25"/>
    <p:sldId id="1356" r:id="rId26"/>
    <p:sldId id="1365" r:id="rId27"/>
    <p:sldId id="1366" r:id="rId28"/>
    <p:sldId id="1367" r:id="rId29"/>
    <p:sldId id="1357" r:id="rId30"/>
    <p:sldId id="1368" r:id="rId31"/>
    <p:sldId id="954" r:id="rId32"/>
    <p:sldId id="1360" r:id="rId33"/>
    <p:sldId id="1370" r:id="rId34"/>
    <p:sldId id="1358" r:id="rId35"/>
    <p:sldId id="927" r:id="rId36"/>
  </p:sldIdLst>
  <p:sldSz cx="12192000" cy="6858000"/>
  <p:notesSz cx="7010400" cy="9163050"/>
  <p:embeddedFontLst>
    <p:embeddedFont>
      <p:font typeface="Asap" pitchFamily="2" charset="0"/>
      <p:regular r:id="rId39"/>
      <p:bold r:id="rId40"/>
      <p:italic r:id="rId41"/>
      <p:boldItalic r:id="rId42"/>
    </p:embeddedFont>
    <p:embeddedFont>
      <p:font typeface="Asap SemiBold" pitchFamily="2" charset="0"/>
      <p:bold r:id="rId43"/>
      <p:bold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</p:embeddedFontLst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65" userDrawn="1">
          <p15:clr>
            <a:srgbClr val="A4A3A4"/>
          </p15:clr>
        </p15:guide>
        <p15:guide id="2" pos="23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6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5E"/>
    <a:srgbClr val="005566"/>
    <a:srgbClr val="004E5C"/>
    <a:srgbClr val="004C5A"/>
    <a:srgbClr val="004656"/>
    <a:srgbClr val="00272F"/>
    <a:srgbClr val="001D23"/>
    <a:srgbClr val="001C22"/>
    <a:srgbClr val="002229"/>
    <a:srgbClr val="0049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93692" autoAdjust="0"/>
  </p:normalViewPr>
  <p:slideViewPr>
    <p:cSldViewPr snapToGrid="0">
      <p:cViewPr varScale="1">
        <p:scale>
          <a:sx n="70" d="100"/>
          <a:sy n="70" d="100"/>
        </p:scale>
        <p:origin x="72" y="240"/>
      </p:cViewPr>
      <p:guideLst>
        <p:guide orient="horz" pos="1265"/>
        <p:guide pos="2341"/>
      </p:guideLst>
    </p:cSldViewPr>
  </p:slideViewPr>
  <p:outlineViewPr>
    <p:cViewPr>
      <p:scale>
        <a:sx n="50" d="100"/>
        <a:sy n="50" d="100"/>
      </p:scale>
      <p:origin x="0" y="-59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180"/>
    </p:cViewPr>
  </p:sorterViewPr>
  <p:notesViewPr>
    <p:cSldViewPr snapToGrid="0">
      <p:cViewPr varScale="1">
        <p:scale>
          <a:sx n="55" d="100"/>
          <a:sy n="55" d="100"/>
        </p:scale>
        <p:origin x="2850" y="72"/>
      </p:cViewPr>
      <p:guideLst>
        <p:guide orient="horz" pos="2886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5815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sap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5815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464AD-05EA-48DF-8D3C-8C95E1A0EB61}" type="datetimeFigureOut">
              <a:rPr lang="en-US" smtClean="0">
                <a:latin typeface="Asap" pitchFamily="2" charset="0"/>
              </a:rPr>
              <a:t>9/18/2024</a:t>
            </a:fld>
            <a:endParaRPr lang="en-US" dirty="0">
              <a:latin typeface="Asap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03307"/>
            <a:ext cx="3037840" cy="4581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sap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703307"/>
            <a:ext cx="3037840" cy="4581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50D77-BE29-4F6E-9E97-D5DE771DDAFF}" type="slidenum">
              <a:rPr lang="en-US" smtClean="0">
                <a:latin typeface="Asap" pitchFamily="2" charset="0"/>
              </a:rPr>
              <a:t>‹#›</a:t>
            </a:fld>
            <a:endParaRPr lang="en-US" dirty="0">
              <a:latin typeface="Asap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171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5815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Asap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5815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Asap" pitchFamily="2" charset="0"/>
              </a:defRPr>
            </a:lvl1pPr>
          </a:lstStyle>
          <a:p>
            <a:fld id="{25D3F727-A02B-4696-AF70-5E10A4107E37}" type="datetimeFigureOut">
              <a:rPr lang="en-US" smtClean="0"/>
              <a:pPr/>
              <a:t>9/18/2024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2438" y="687388"/>
            <a:ext cx="6105525" cy="3435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52449"/>
            <a:ext cx="5608320" cy="412337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03307"/>
            <a:ext cx="3037840" cy="4581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sap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03307"/>
            <a:ext cx="3037840" cy="45815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sap" pitchFamily="2" charset="0"/>
              </a:defRPr>
            </a:lvl1pPr>
          </a:lstStyle>
          <a:p>
            <a:fld id="{5937AFB2-63FE-4D27-8529-EF9C55DBAEB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946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00" kern="1200">
        <a:solidFill>
          <a:schemeClr val="tx1"/>
        </a:solidFill>
        <a:latin typeface="Asap" pitchFamily="2" charset="0"/>
        <a:ea typeface="+mn-ea"/>
        <a:cs typeface="+mn-cs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Asap" pitchFamily="2" charset="0"/>
        <a:ea typeface="+mn-ea"/>
        <a:cs typeface="+mn-cs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Asap" pitchFamily="2" charset="0"/>
        <a:ea typeface="+mn-ea"/>
        <a:cs typeface="+mn-cs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Asap" pitchFamily="2" charset="0"/>
        <a:ea typeface="+mn-ea"/>
        <a:cs typeface="+mn-cs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Asap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AFB2-63FE-4D27-8529-EF9C55DBAE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322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AFB2-63FE-4D27-8529-EF9C55DBAEB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418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AFB2-63FE-4D27-8529-EF9C55DBAEB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404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AFB2-63FE-4D27-8529-EF9C55DBAEB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577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AFB2-63FE-4D27-8529-EF9C55DBAEB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894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AFB2-63FE-4D27-8529-EF9C55DBAEBB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48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AFB2-63FE-4D27-8529-EF9C55DBAEB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272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AFB2-63FE-4D27-8529-EF9C55DBAEB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31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AFB2-63FE-4D27-8529-EF9C55DBAEB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113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AFB2-63FE-4D27-8529-EF9C55DBAEB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10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AFB2-63FE-4D27-8529-EF9C55DBAEB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311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AFB2-63FE-4D27-8529-EF9C55DBAEB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248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AFB2-63FE-4D27-8529-EF9C55DBAEB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009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37AFB2-63FE-4D27-8529-EF9C55DBAEB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642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jpe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lowchart: Document 51">
            <a:extLst>
              <a:ext uri="{FF2B5EF4-FFF2-40B4-BE49-F238E27FC236}">
                <a16:creationId xmlns:a16="http://schemas.microsoft.com/office/drawing/2014/main" id="{55ABF5A6-2571-E439-8975-1C184A7CF682}"/>
              </a:ext>
            </a:extLst>
          </p:cNvPr>
          <p:cNvSpPr/>
          <p:nvPr userDrawn="1"/>
        </p:nvSpPr>
        <p:spPr>
          <a:xfrm flipV="1">
            <a:off x="-18600" y="2475913"/>
            <a:ext cx="12229200" cy="4382086"/>
          </a:xfrm>
          <a:prstGeom prst="flowChartDocument">
            <a:avLst/>
          </a:prstGeom>
          <a:gradFill flip="none" rotWithShape="1">
            <a:gsLst>
              <a:gs pos="50000">
                <a:schemeClr val="bg2">
                  <a:lumMod val="95000"/>
                  <a:alpha val="50000"/>
                </a:schemeClr>
              </a:gs>
              <a:gs pos="100000">
                <a:schemeClr val="bg2"/>
              </a:gs>
              <a:gs pos="0">
                <a:schemeClr val="accent5">
                  <a:lumMod val="90000"/>
                  <a:lumOff val="10000"/>
                  <a:alpha val="2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t-BR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37400A9-9AFB-DC61-2DF2-C82279393C27}"/>
              </a:ext>
            </a:extLst>
          </p:cNvPr>
          <p:cNvGrpSpPr/>
          <p:nvPr userDrawn="1"/>
        </p:nvGrpSpPr>
        <p:grpSpPr>
          <a:xfrm>
            <a:off x="2867850" y="5218520"/>
            <a:ext cx="1800000" cy="1081480"/>
            <a:chOff x="2868300" y="5218520"/>
            <a:chExt cx="1800000" cy="108148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47586FC-8421-BFC3-6080-BDFDCD82A740}"/>
                </a:ext>
              </a:extLst>
            </p:cNvPr>
            <p:cNvSpPr/>
            <p:nvPr/>
          </p:nvSpPr>
          <p:spPr>
            <a:xfrm>
              <a:off x="2868300" y="5220000"/>
              <a:ext cx="180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+mj-lt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DF31D4E-69B7-73EA-3D0B-369A8914954B}"/>
                </a:ext>
              </a:extLst>
            </p:cNvPr>
            <p:cNvGrpSpPr/>
            <p:nvPr/>
          </p:nvGrpSpPr>
          <p:grpSpPr>
            <a:xfrm>
              <a:off x="2868300" y="5218520"/>
              <a:ext cx="1800000" cy="1081480"/>
              <a:chOff x="2868300" y="5242335"/>
              <a:chExt cx="1800000" cy="1081480"/>
            </a:xfrm>
          </p:grpSpPr>
          <p:pic>
            <p:nvPicPr>
              <p:cNvPr id="11" name="Picture 2" descr="sisHABI - Sistema de Gestão Habitacional Usuarios">
                <a:extLst>
                  <a:ext uri="{FF2B5EF4-FFF2-40B4-BE49-F238E27FC236}">
                    <a16:creationId xmlns:a16="http://schemas.microsoft.com/office/drawing/2014/main" id="{911F0BD9-92B9-BCD2-51C7-36A6DE3CFD66}"/>
                  </a:ext>
                </a:extLst>
              </p:cNvPr>
              <p:cNvPicPr/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7701"/>
              <a:stretch/>
            </p:blipFill>
            <p:spPr bwMode="auto">
              <a:xfrm>
                <a:off x="2905080" y="5242335"/>
                <a:ext cx="1726440" cy="6952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sisHABI - Sistema de Gestão Habitacional Usuarios">
                <a:extLst>
                  <a:ext uri="{FF2B5EF4-FFF2-40B4-BE49-F238E27FC236}">
                    <a16:creationId xmlns:a16="http://schemas.microsoft.com/office/drawing/2014/main" id="{9B1CCA2A-4D33-E70D-1ABB-349F0BFB8CC0}"/>
                  </a:ext>
                </a:extLst>
              </p:cNvPr>
              <p:cNvPicPr/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6251" b="2324"/>
              <a:stretch/>
            </p:blipFill>
            <p:spPr bwMode="auto">
              <a:xfrm>
                <a:off x="2868300" y="5958177"/>
                <a:ext cx="1800000" cy="3656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72BFDC-1185-C54E-8B0A-BA566664EFC1}"/>
              </a:ext>
            </a:extLst>
          </p:cNvPr>
          <p:cNvGrpSpPr/>
          <p:nvPr userDrawn="1"/>
        </p:nvGrpSpPr>
        <p:grpSpPr>
          <a:xfrm>
            <a:off x="540000" y="5218519"/>
            <a:ext cx="1800000" cy="1081481"/>
            <a:chOff x="540000" y="5218519"/>
            <a:chExt cx="1800000" cy="108148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66F1C1-2F47-7F2A-29E6-20E07F35DF8B}"/>
                </a:ext>
              </a:extLst>
            </p:cNvPr>
            <p:cNvSpPr/>
            <p:nvPr/>
          </p:nvSpPr>
          <p:spPr>
            <a:xfrm>
              <a:off x="540000" y="5220000"/>
              <a:ext cx="180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+mj-lt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415FB70-5740-B29E-37A0-D9987BB16ED2}"/>
                </a:ext>
              </a:extLst>
            </p:cNvPr>
            <p:cNvGrpSpPr/>
            <p:nvPr/>
          </p:nvGrpSpPr>
          <p:grpSpPr>
            <a:xfrm>
              <a:off x="833595" y="5218519"/>
              <a:ext cx="1212809" cy="1081481"/>
              <a:chOff x="823113" y="5247097"/>
              <a:chExt cx="1212809" cy="1081481"/>
            </a:xfrm>
          </p:grpSpPr>
          <p:pic>
            <p:nvPicPr>
              <p:cNvPr id="16" name="Picture 12" descr="Nenhuma descrição de foto disponível.">
                <a:extLst>
                  <a:ext uri="{FF2B5EF4-FFF2-40B4-BE49-F238E27FC236}">
                    <a16:creationId xmlns:a16="http://schemas.microsoft.com/office/drawing/2014/main" id="{97B341C3-C41E-D2F0-41EF-9C2045BFC46F}"/>
                  </a:ext>
                </a:extLst>
              </p:cNvPr>
              <p:cNvPicPr/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507" t="23703" r="22738" b="47106"/>
              <a:stretch/>
            </p:blipFill>
            <p:spPr bwMode="auto">
              <a:xfrm>
                <a:off x="835517" y="5247097"/>
                <a:ext cx="1188000" cy="6451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2" descr="Nenhuma descrição de foto disponível.">
                <a:extLst>
                  <a:ext uri="{FF2B5EF4-FFF2-40B4-BE49-F238E27FC236}">
                    <a16:creationId xmlns:a16="http://schemas.microsoft.com/office/drawing/2014/main" id="{1828A7AB-EC3C-0C8B-752B-DC068DAD6B76}"/>
                  </a:ext>
                </a:extLst>
              </p:cNvPr>
              <p:cNvPicPr/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507" t="54061" r="22738" b="30715"/>
              <a:stretch/>
            </p:blipFill>
            <p:spPr bwMode="auto">
              <a:xfrm>
                <a:off x="823113" y="5985082"/>
                <a:ext cx="1212809" cy="3434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947D05-1716-2A31-B3DB-D6D722363F7D}"/>
              </a:ext>
            </a:extLst>
          </p:cNvPr>
          <p:cNvGrpSpPr/>
          <p:nvPr userDrawn="1"/>
        </p:nvGrpSpPr>
        <p:grpSpPr>
          <a:xfrm>
            <a:off x="9853200" y="5220000"/>
            <a:ext cx="1800000" cy="1080000"/>
            <a:chOff x="9853200" y="5220000"/>
            <a:chExt cx="1800000" cy="1080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C8D3F1-923B-DFC8-2A76-E6FE2DDB8D17}"/>
                </a:ext>
              </a:extLst>
            </p:cNvPr>
            <p:cNvSpPr/>
            <p:nvPr/>
          </p:nvSpPr>
          <p:spPr>
            <a:xfrm>
              <a:off x="9853200" y="5220000"/>
              <a:ext cx="180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+mj-lt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6833B50-EB7B-4A6D-A208-B94E45E8FFCC}"/>
                </a:ext>
              </a:extLst>
            </p:cNvPr>
            <p:cNvGrpSpPr/>
            <p:nvPr/>
          </p:nvGrpSpPr>
          <p:grpSpPr>
            <a:xfrm>
              <a:off x="9907200" y="5284800"/>
              <a:ext cx="1692000" cy="993908"/>
              <a:chOff x="9931450" y="5284800"/>
              <a:chExt cx="1692000" cy="993908"/>
            </a:xfrm>
          </p:grpSpPr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0816285C-EC1B-3C2F-FC2D-42D116B672A7}"/>
                  </a:ext>
                </a:extLst>
              </p:cNvPr>
              <p:cNvPicPr/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78200"/>
              <a:stretch/>
            </p:blipFill>
            <p:spPr>
              <a:xfrm>
                <a:off x="10350814" y="5284800"/>
                <a:ext cx="853273" cy="58320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C1786FA7-D43D-A86C-4BB6-E17E56710A89}"/>
                  </a:ext>
                </a:extLst>
              </p:cNvPr>
              <p:cNvPicPr/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r="23160"/>
              <a:stretch/>
            </p:blipFill>
            <p:spPr>
              <a:xfrm>
                <a:off x="9931450" y="5950613"/>
                <a:ext cx="1692000" cy="328095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A2672B-E78F-FA5E-7112-E5A391925171}"/>
              </a:ext>
            </a:extLst>
          </p:cNvPr>
          <p:cNvGrpSpPr/>
          <p:nvPr userDrawn="1"/>
        </p:nvGrpSpPr>
        <p:grpSpPr>
          <a:xfrm>
            <a:off x="7524449" y="5218519"/>
            <a:ext cx="1800000" cy="1081481"/>
            <a:chOff x="5203484" y="5218519"/>
            <a:chExt cx="1800000" cy="108148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6753C97-5D48-F7C2-9B50-F5BCFEBC5702}"/>
                </a:ext>
              </a:extLst>
            </p:cNvPr>
            <p:cNvSpPr/>
            <p:nvPr/>
          </p:nvSpPr>
          <p:spPr>
            <a:xfrm>
              <a:off x="5203484" y="5220000"/>
              <a:ext cx="180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+mj-lt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D883704-8FA1-E5EC-62C8-CE47C50E1373}"/>
                </a:ext>
              </a:extLst>
            </p:cNvPr>
            <p:cNvGrpSpPr/>
            <p:nvPr/>
          </p:nvGrpSpPr>
          <p:grpSpPr>
            <a:xfrm>
              <a:off x="5377369" y="5218519"/>
              <a:ext cx="1452231" cy="1081481"/>
              <a:chOff x="5370485" y="5242334"/>
              <a:chExt cx="1452231" cy="1081481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F3EE722-B57C-B581-C0D9-74DFE6B8E83F}"/>
                  </a:ext>
                </a:extLst>
              </p:cNvPr>
              <p:cNvPicPr/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2" t="6335" r="2997" b="35622"/>
              <a:stretch/>
            </p:blipFill>
            <p:spPr bwMode="auto">
              <a:xfrm>
                <a:off x="5387656" y="5242334"/>
                <a:ext cx="1417888" cy="65370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6">
                <a:extLst>
                  <a:ext uri="{FF2B5EF4-FFF2-40B4-BE49-F238E27FC236}">
                    <a16:creationId xmlns:a16="http://schemas.microsoft.com/office/drawing/2014/main" id="{8975485A-FB8E-D1B4-CB8B-23837C5CA2DE}"/>
                  </a:ext>
                </a:extLst>
              </p:cNvPr>
              <p:cNvPicPr/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82" t="61613" r="2997" b="7272"/>
              <a:stretch/>
            </p:blipFill>
            <p:spPr bwMode="auto">
              <a:xfrm>
                <a:off x="5370485" y="5964902"/>
                <a:ext cx="1452231" cy="3589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20C4AE-34AC-749F-2E3B-6F8445654675}"/>
              </a:ext>
            </a:extLst>
          </p:cNvPr>
          <p:cNvGrpSpPr/>
          <p:nvPr userDrawn="1"/>
        </p:nvGrpSpPr>
        <p:grpSpPr>
          <a:xfrm>
            <a:off x="5194800" y="5218520"/>
            <a:ext cx="1801800" cy="1081480"/>
            <a:chOff x="7538667" y="5218520"/>
            <a:chExt cx="1801800" cy="108148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A0F630A-C753-B4E1-9208-469893009693}"/>
                </a:ext>
              </a:extLst>
            </p:cNvPr>
            <p:cNvSpPr/>
            <p:nvPr/>
          </p:nvSpPr>
          <p:spPr>
            <a:xfrm>
              <a:off x="7540467" y="5220000"/>
              <a:ext cx="180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+mj-lt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5EC9E50-C8CE-5D42-3FD6-197D0BFF7160}"/>
                </a:ext>
              </a:extLst>
            </p:cNvPr>
            <p:cNvGrpSpPr/>
            <p:nvPr/>
          </p:nvGrpSpPr>
          <p:grpSpPr>
            <a:xfrm>
              <a:off x="7538667" y="5218520"/>
              <a:ext cx="1801799" cy="1081480"/>
              <a:chOff x="7523101" y="5242335"/>
              <a:chExt cx="1801799" cy="1081480"/>
            </a:xfrm>
          </p:grpSpPr>
          <p:pic>
            <p:nvPicPr>
              <p:cNvPr id="31" name="Picture 4" descr="Para Você - Sicoob">
                <a:extLst>
                  <a:ext uri="{FF2B5EF4-FFF2-40B4-BE49-F238E27FC236}">
                    <a16:creationId xmlns:a16="http://schemas.microsoft.com/office/drawing/2014/main" id="{855A90BD-AA37-38E3-3CF0-572DD1B59F3A}"/>
                  </a:ext>
                </a:extLst>
              </p:cNvPr>
              <p:cNvPicPr/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11" t="21961" r="6897" b="46316"/>
              <a:stretch/>
            </p:blipFill>
            <p:spPr bwMode="auto">
              <a:xfrm>
                <a:off x="7523101" y="5242335"/>
                <a:ext cx="1801799" cy="6623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4" descr="Para Você - Sicoob">
                <a:extLst>
                  <a:ext uri="{FF2B5EF4-FFF2-40B4-BE49-F238E27FC236}">
                    <a16:creationId xmlns:a16="http://schemas.microsoft.com/office/drawing/2014/main" id="{2685369E-7CE0-B145-7D19-4F84DA5C2EE0}"/>
                  </a:ext>
                </a:extLst>
              </p:cNvPr>
              <p:cNvPicPr/>
              <p:nvPr/>
            </p:nvPicPr>
            <p:blipFill rotWithShape="1"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3684" b="22138"/>
              <a:stretch/>
            </p:blipFill>
            <p:spPr bwMode="auto">
              <a:xfrm>
                <a:off x="7636379" y="5942522"/>
                <a:ext cx="1577043" cy="3812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D533E57-7CAB-0F74-9EF9-89B5EBB8D5B5}"/>
              </a:ext>
            </a:extLst>
          </p:cNvPr>
          <p:cNvSpPr txBox="1"/>
          <p:nvPr userDrawn="1"/>
        </p:nvSpPr>
        <p:spPr>
          <a:xfrm>
            <a:off x="3384000" y="1800000"/>
            <a:ext cx="5458546" cy="186204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500" b="0" i="0" u="none" strike="noStrike" kern="1200" cap="none" spc="-15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SFCOOP</a:t>
            </a:r>
            <a:endParaRPr kumimoji="0" lang="pt-BR" sz="115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6919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_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0309" y="457200"/>
            <a:ext cx="10968918" cy="5945206"/>
          </a:xfrm>
        </p:spPr>
        <p:txBody>
          <a:bodyPr>
            <a:noAutofit/>
          </a:bodyPr>
          <a:lstStyle>
            <a:lvl2pPr>
              <a:defRPr>
                <a:solidFill>
                  <a:schemeClr val="bg2">
                    <a:lumMod val="95000"/>
                  </a:schemeClr>
                </a:solidFill>
              </a:defRPr>
            </a:lvl2pPr>
            <a:lvl3pPr>
              <a:defRPr>
                <a:solidFill>
                  <a:schemeClr val="bg2">
                    <a:lumMod val="95000"/>
                  </a:schemeClr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58" name="Group 157"/>
          <p:cNvGrpSpPr/>
          <p:nvPr userDrawn="1"/>
        </p:nvGrpSpPr>
        <p:grpSpPr>
          <a:xfrm>
            <a:off x="-201766" y="-141165"/>
            <a:ext cx="12586564" cy="7136527"/>
            <a:chOff x="-151325" y="-141165"/>
            <a:chExt cx="9439923" cy="7136527"/>
          </a:xfrm>
        </p:grpSpPr>
        <p:grpSp>
          <p:nvGrpSpPr>
            <p:cNvPr id="159" name="Group 158"/>
            <p:cNvGrpSpPr/>
            <p:nvPr userDrawn="1"/>
          </p:nvGrpSpPr>
          <p:grpSpPr>
            <a:xfrm>
              <a:off x="457731" y="6873247"/>
              <a:ext cx="8226688" cy="122115"/>
              <a:chOff x="457731" y="6582508"/>
              <a:chExt cx="8226688" cy="486507"/>
            </a:xfrm>
          </p:grpSpPr>
          <p:cxnSp>
            <p:nvCxnSpPr>
              <p:cNvPr id="268" name="Straight Connector 267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0" name="Group 269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301" name="Straight Connector 30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Straight Connector 30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1" name="Group 270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9" name="Straight Connector 29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Group 271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7" name="Straight Connector 29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3" name="Group 272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5" name="Straight Connector 29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4" name="Group 273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3" name="Straight Connector 29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5" name="Group 274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91" name="Straight Connector 29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6" name="Group 275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9" name="Straight Connector 28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7" name="Straight Connector 28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5" name="Straight Connector 28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Straight Connector 28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9" name="Group 278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3" name="Straight Connector 28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281" name="Straight Connector 28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Straight Connector 28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0" name="Group 159"/>
            <p:cNvGrpSpPr/>
            <p:nvPr userDrawn="1"/>
          </p:nvGrpSpPr>
          <p:grpSpPr>
            <a:xfrm>
              <a:off x="-151325" y="454007"/>
              <a:ext cx="122115" cy="5945205"/>
              <a:chOff x="-238875" y="454007"/>
              <a:chExt cx="122115" cy="5945205"/>
            </a:xfrm>
          </p:grpSpPr>
          <p:cxnSp>
            <p:nvCxnSpPr>
              <p:cNvPr id="233" name="Straight Connector 232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34" name="Group 233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6" name="Straight Connector 26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Straight Connector 26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5" name="Group 234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4" name="Straight Connector 26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Straight Connector 26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6" name="Group 235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2" name="Straight Connector 26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Straight Connector 26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60" name="Straight Connector 25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8" name="Straight Connector 25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9" name="Group 238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6" name="Straight Connector 25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Straight Connector 25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4" name="Straight Connector 25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2" name="Straight Connector 25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Straight Connector 25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Group 241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50" name="Straight Connector 24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Straight Connector 25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8" name="Straight Connector 24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Group 243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46" name="Straight Connector 24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5" name="Straight Connector 244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1" name="Group 160"/>
            <p:cNvGrpSpPr/>
            <p:nvPr userDrawn="1"/>
          </p:nvGrpSpPr>
          <p:grpSpPr>
            <a:xfrm>
              <a:off x="9166483" y="454007"/>
              <a:ext cx="122115" cy="5945205"/>
              <a:chOff x="-238875" y="454007"/>
              <a:chExt cx="122115" cy="5945205"/>
            </a:xfrm>
          </p:grpSpPr>
          <p:cxnSp>
            <p:nvCxnSpPr>
              <p:cNvPr id="198" name="Straight Connector 197"/>
              <p:cNvCxnSpPr/>
              <p:nvPr userDrawn="1"/>
            </p:nvCxnSpPr>
            <p:spPr>
              <a:xfrm rot="5400000">
                <a:off x="-177817" y="392949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9" name="Group 198"/>
              <p:cNvGrpSpPr/>
              <p:nvPr userDrawn="1"/>
            </p:nvGrpSpPr>
            <p:grpSpPr>
              <a:xfrm rot="5400000">
                <a:off x="-254017" y="594070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31" name="Straight Connector 23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0" name="Group 199"/>
              <p:cNvGrpSpPr/>
              <p:nvPr userDrawn="1"/>
            </p:nvGrpSpPr>
            <p:grpSpPr>
              <a:xfrm rot="5400000">
                <a:off x="-254017" y="546706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9" name="Straight Connector 22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1" name="Group 200"/>
              <p:cNvGrpSpPr/>
              <p:nvPr userDrawn="1"/>
            </p:nvGrpSpPr>
            <p:grpSpPr>
              <a:xfrm rot="5400000">
                <a:off x="-254017" y="499342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7" name="Straight Connector 22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Straight Connector 22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/>
              <p:cNvGrpSpPr/>
              <p:nvPr userDrawn="1"/>
            </p:nvGrpSpPr>
            <p:grpSpPr>
              <a:xfrm rot="5400000">
                <a:off x="-254017" y="451978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5" name="Straight Connector 22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/>
              <p:cNvGrpSpPr/>
              <p:nvPr userDrawn="1"/>
            </p:nvGrpSpPr>
            <p:grpSpPr>
              <a:xfrm rot="5400000">
                <a:off x="-254017" y="404614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3" name="Straight Connector 22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Straight Connector 22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Group 203"/>
              <p:cNvGrpSpPr/>
              <p:nvPr userDrawn="1"/>
            </p:nvGrpSpPr>
            <p:grpSpPr>
              <a:xfrm rot="5400000">
                <a:off x="-254017" y="3572499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21" name="Straight Connector 22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Straight Connector 22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/>
              <p:cNvGrpSpPr/>
              <p:nvPr userDrawn="1"/>
            </p:nvGrpSpPr>
            <p:grpSpPr>
              <a:xfrm rot="5400000">
                <a:off x="-254017" y="3098857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9" name="Straight Connector 218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219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/>
              <p:cNvGrpSpPr/>
              <p:nvPr userDrawn="1"/>
            </p:nvGrpSpPr>
            <p:grpSpPr>
              <a:xfrm rot="5400000">
                <a:off x="-254017" y="2625215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7" name="Straight Connector 216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217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7" name="Group 206"/>
              <p:cNvGrpSpPr/>
              <p:nvPr userDrawn="1"/>
            </p:nvGrpSpPr>
            <p:grpSpPr>
              <a:xfrm rot="5400000">
                <a:off x="-254017" y="2151573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5" name="Straight Connector 214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215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8" name="Group 207"/>
              <p:cNvGrpSpPr/>
              <p:nvPr userDrawn="1"/>
            </p:nvGrpSpPr>
            <p:grpSpPr>
              <a:xfrm rot="5400000">
                <a:off x="-254017" y="1677931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3" name="Straight Connector 212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213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9" name="Group 208"/>
              <p:cNvGrpSpPr/>
              <p:nvPr userDrawn="1"/>
            </p:nvGrpSpPr>
            <p:grpSpPr>
              <a:xfrm rot="5400000">
                <a:off x="-254017" y="997340"/>
                <a:ext cx="152400" cy="122115"/>
                <a:chOff x="7983415" y="6582508"/>
                <a:chExt cx="152400" cy="486507"/>
              </a:xfrm>
            </p:grpSpPr>
            <p:cxnSp>
              <p:nvCxnSpPr>
                <p:cNvPr id="211" name="Straight Connector 210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Straight Connector 211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0" name="Straight Connector 209"/>
              <p:cNvCxnSpPr/>
              <p:nvPr userDrawn="1"/>
            </p:nvCxnSpPr>
            <p:spPr>
              <a:xfrm rot="5400000">
                <a:off x="-177817" y="6338154"/>
                <a:ext cx="0" cy="12211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2" name="Group 161"/>
            <p:cNvGrpSpPr/>
            <p:nvPr userDrawn="1"/>
          </p:nvGrpSpPr>
          <p:grpSpPr>
            <a:xfrm>
              <a:off x="457731" y="-141165"/>
              <a:ext cx="8226688" cy="122115"/>
              <a:chOff x="457731" y="6582508"/>
              <a:chExt cx="8226688" cy="486507"/>
            </a:xfrm>
          </p:grpSpPr>
          <p:cxnSp>
            <p:nvCxnSpPr>
              <p:cNvPr id="163" name="Straight Connector 162"/>
              <p:cNvCxnSpPr/>
              <p:nvPr userDrawn="1"/>
            </p:nvCxnSpPr>
            <p:spPr>
              <a:xfrm>
                <a:off x="457731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 userDrawn="1"/>
            </p:nvCxnSpPr>
            <p:spPr>
              <a:xfrm>
                <a:off x="8684419" y="6582508"/>
                <a:ext cx="0" cy="48650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5" name="Group 164"/>
              <p:cNvGrpSpPr/>
              <p:nvPr userDrawn="1"/>
            </p:nvGrpSpPr>
            <p:grpSpPr>
              <a:xfrm>
                <a:off x="798615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6" name="Straight Connector 19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/>
              <p:cNvGrpSpPr/>
              <p:nvPr userDrawn="1"/>
            </p:nvGrpSpPr>
            <p:grpSpPr>
              <a:xfrm>
                <a:off x="7287901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4" name="Straight Connector 19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Group 166"/>
              <p:cNvGrpSpPr/>
              <p:nvPr userDrawn="1"/>
            </p:nvGrpSpPr>
            <p:grpSpPr>
              <a:xfrm>
                <a:off x="6589644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2" name="Straight Connector 19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8" name="Group 167"/>
              <p:cNvGrpSpPr/>
              <p:nvPr userDrawn="1"/>
            </p:nvGrpSpPr>
            <p:grpSpPr>
              <a:xfrm>
                <a:off x="5891387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90" name="Straight Connector 18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9" name="Group 168"/>
              <p:cNvGrpSpPr/>
              <p:nvPr userDrawn="1"/>
            </p:nvGrpSpPr>
            <p:grpSpPr>
              <a:xfrm>
                <a:off x="5193130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8" name="Straight Connector 18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0" name="Group 169"/>
              <p:cNvGrpSpPr/>
              <p:nvPr userDrawn="1"/>
            </p:nvGrpSpPr>
            <p:grpSpPr>
              <a:xfrm>
                <a:off x="4494873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6" name="Straight Connector 18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Group 170"/>
              <p:cNvGrpSpPr/>
              <p:nvPr userDrawn="1"/>
            </p:nvGrpSpPr>
            <p:grpSpPr>
              <a:xfrm>
                <a:off x="3796616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4" name="Straight Connector 183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Group 171"/>
              <p:cNvGrpSpPr/>
              <p:nvPr userDrawn="1"/>
            </p:nvGrpSpPr>
            <p:grpSpPr>
              <a:xfrm>
                <a:off x="3098359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2" name="Straight Connector 181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3" name="Group 172"/>
              <p:cNvGrpSpPr/>
              <p:nvPr userDrawn="1"/>
            </p:nvGrpSpPr>
            <p:grpSpPr>
              <a:xfrm>
                <a:off x="2400102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80" name="Straight Connector 179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4" name="Group 173"/>
              <p:cNvGrpSpPr/>
              <p:nvPr userDrawn="1"/>
            </p:nvGrpSpPr>
            <p:grpSpPr>
              <a:xfrm>
                <a:off x="1701845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8" name="Straight Connector 177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5" name="Group 174"/>
              <p:cNvGrpSpPr/>
              <p:nvPr userDrawn="1"/>
            </p:nvGrpSpPr>
            <p:grpSpPr>
              <a:xfrm>
                <a:off x="1003588" y="6582508"/>
                <a:ext cx="152400" cy="486507"/>
                <a:chOff x="7983415" y="6582508"/>
                <a:chExt cx="152400" cy="486507"/>
              </a:xfrm>
            </p:grpSpPr>
            <p:cxnSp>
              <p:nvCxnSpPr>
                <p:cNvPr id="176" name="Straight Connector 175"/>
                <p:cNvCxnSpPr/>
                <p:nvPr userDrawn="1"/>
              </p:nvCxnSpPr>
              <p:spPr>
                <a:xfrm>
                  <a:off x="81358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/>
                <p:cNvCxnSpPr/>
                <p:nvPr userDrawn="1"/>
              </p:nvCxnSpPr>
              <p:spPr>
                <a:xfrm>
                  <a:off x="7983415" y="6582508"/>
                  <a:ext cx="0" cy="486507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064202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apa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Rot="1" noMove="1" noResize="1" noEditPoints="1" noAdjustHandles="1" noChangeArrowheads="1" noChangeShapeType="1"/>
          </p:cNvSpPr>
          <p:nvPr userDrawn="1">
            <p:ph type="title" hasCustomPrompt="1"/>
          </p:nvPr>
        </p:nvSpPr>
        <p:spPr bwMode="gray">
          <a:xfrm>
            <a:off x="540000" y="1620000"/>
            <a:ext cx="9000000" cy="198000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Aft>
                <a:spcPts val="600"/>
              </a:spcAft>
              <a:defRPr sz="4800" cap="none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47" name="Text Placeholder 6"/>
          <p:cNvSpPr>
            <a:spLocks noGrp="1" noRot="1" noMove="1" noResize="1" noEditPoints="1" noAdjustHandles="1" noChangeArrowheads="1" noChangeShapeType="1"/>
          </p:cNvSpPr>
          <p:nvPr userDrawn="1">
            <p:ph type="body" sz="quarter" idx="14"/>
          </p:nvPr>
        </p:nvSpPr>
        <p:spPr bwMode="gray">
          <a:xfrm>
            <a:off x="540000" y="3600000"/>
            <a:ext cx="9000000" cy="108000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​"/>
              <a:defRPr sz="2400" i="1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​"/>
              <a:defRPr sz="2000" i="1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​"/>
              <a:defRPr sz="1600" i="1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​"/>
              <a:defRPr sz="1200" i="1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4pPr>
            <a:lvl5pPr marL="0" indent="0" algn="l">
              <a:lnSpc>
                <a:spcPct val="100000"/>
              </a:lnSpc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​"/>
              <a:defRPr sz="1000" i="1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DDE4464-0A5E-CFE3-6BE5-1B9471CF04B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body" sz="quarter" idx="18"/>
          </p:nvPr>
        </p:nvSpPr>
        <p:spPr>
          <a:xfrm>
            <a:off x="9658800" y="4874399"/>
            <a:ext cx="1980000" cy="1440000"/>
          </a:xfrm>
        </p:spPr>
        <p:txBody>
          <a:bodyPr anchor="b"/>
          <a:lstStyle>
            <a:lvl1pPr algn="r">
              <a:defRPr sz="1600"/>
            </a:lvl1pPr>
            <a:lvl2pPr>
              <a:buNone/>
              <a:defRPr/>
            </a:lvl2pPr>
          </a:lstStyle>
          <a:p>
            <a:endParaRPr lang="pt-BR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D94588-402C-90F6-F7F9-C8F2B0CA8D6C}"/>
              </a:ext>
            </a:extLst>
          </p:cNvPr>
          <p:cNvSpPr txBox="1"/>
          <p:nvPr userDrawn="1"/>
        </p:nvSpPr>
        <p:spPr>
          <a:xfrm>
            <a:off x="9972000" y="396000"/>
            <a:ext cx="175721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-15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+mn-ea"/>
                <a:cs typeface="Segoe UI Semibold" panose="020B0702040204020203" pitchFamily="34" charset="0"/>
              </a:rPr>
              <a:t>SFCOOP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674F202-977E-C336-7B26-7704FB6C20D6}"/>
              </a:ext>
            </a:extLst>
          </p:cNvPr>
          <p:cNvSpPr/>
          <p:nvPr userDrawn="1"/>
        </p:nvSpPr>
        <p:spPr>
          <a:xfrm flipV="1">
            <a:off x="-14690" y="2"/>
            <a:ext cx="6043142" cy="6857998"/>
          </a:xfrm>
          <a:custGeom>
            <a:avLst/>
            <a:gdLst>
              <a:gd name="connsiteX0" fmla="*/ 211015 w 6028452"/>
              <a:gd name="connsiteY0" fmla="*/ 6920631 h 6920631"/>
              <a:gd name="connsiteX1" fmla="*/ 914400 w 6028452"/>
              <a:gd name="connsiteY1" fmla="*/ 6132840 h 6920631"/>
              <a:gd name="connsiteX2" fmla="*/ 1730326 w 6028452"/>
              <a:gd name="connsiteY2" fmla="*/ 5753013 h 6920631"/>
              <a:gd name="connsiteX3" fmla="*/ 2715065 w 6028452"/>
              <a:gd name="connsiteY3" fmla="*/ 5837419 h 6920631"/>
              <a:gd name="connsiteX4" fmla="*/ 4107766 w 6028452"/>
              <a:gd name="connsiteY4" fmla="*/ 6090637 h 6920631"/>
              <a:gd name="connsiteX5" fmla="*/ 5247249 w 6028452"/>
              <a:gd name="connsiteY5" fmla="*/ 5964028 h 6920631"/>
              <a:gd name="connsiteX6" fmla="*/ 5950634 w 6028452"/>
              <a:gd name="connsiteY6" fmla="*/ 5274711 h 6920631"/>
              <a:gd name="connsiteX7" fmla="*/ 5936566 w 6028452"/>
              <a:gd name="connsiteY7" fmla="*/ 4332176 h 6920631"/>
              <a:gd name="connsiteX8" fmla="*/ 5289452 w 6028452"/>
              <a:gd name="connsiteY8" fmla="*/ 3445911 h 6920631"/>
              <a:gd name="connsiteX9" fmla="*/ 4065563 w 6028452"/>
              <a:gd name="connsiteY9" fmla="*/ 2418970 h 6920631"/>
              <a:gd name="connsiteX10" fmla="*/ 2729132 w 6028452"/>
              <a:gd name="connsiteY10" fmla="*/ 1279487 h 6920631"/>
              <a:gd name="connsiteX11" fmla="*/ 1941342 w 6028452"/>
              <a:gd name="connsiteY11" fmla="*/ 491696 h 6920631"/>
              <a:gd name="connsiteX12" fmla="*/ 1575582 w 6028452"/>
              <a:gd name="connsiteY12" fmla="*/ 27462 h 6920631"/>
              <a:gd name="connsiteX13" fmla="*/ 1603717 w 6028452"/>
              <a:gd name="connsiteY13" fmla="*/ 55597 h 6920631"/>
              <a:gd name="connsiteX14" fmla="*/ 0 w 6028452"/>
              <a:gd name="connsiteY14" fmla="*/ 69665 h 6920631"/>
              <a:gd name="connsiteX0" fmla="*/ 211015 w 6028452"/>
              <a:gd name="connsiteY0" fmla="*/ 6917486 h 6917486"/>
              <a:gd name="connsiteX1" fmla="*/ 914400 w 6028452"/>
              <a:gd name="connsiteY1" fmla="*/ 6129695 h 6917486"/>
              <a:gd name="connsiteX2" fmla="*/ 1730326 w 6028452"/>
              <a:gd name="connsiteY2" fmla="*/ 5749868 h 6917486"/>
              <a:gd name="connsiteX3" fmla="*/ 2715065 w 6028452"/>
              <a:gd name="connsiteY3" fmla="*/ 5834274 h 6917486"/>
              <a:gd name="connsiteX4" fmla="*/ 4107766 w 6028452"/>
              <a:gd name="connsiteY4" fmla="*/ 6087492 h 6917486"/>
              <a:gd name="connsiteX5" fmla="*/ 5247249 w 6028452"/>
              <a:gd name="connsiteY5" fmla="*/ 5960883 h 6917486"/>
              <a:gd name="connsiteX6" fmla="*/ 5950634 w 6028452"/>
              <a:gd name="connsiteY6" fmla="*/ 5271566 h 6917486"/>
              <a:gd name="connsiteX7" fmla="*/ 5936566 w 6028452"/>
              <a:gd name="connsiteY7" fmla="*/ 4329031 h 6917486"/>
              <a:gd name="connsiteX8" fmla="*/ 5289452 w 6028452"/>
              <a:gd name="connsiteY8" fmla="*/ 3442766 h 6917486"/>
              <a:gd name="connsiteX9" fmla="*/ 4065563 w 6028452"/>
              <a:gd name="connsiteY9" fmla="*/ 2415825 h 6917486"/>
              <a:gd name="connsiteX10" fmla="*/ 2729132 w 6028452"/>
              <a:gd name="connsiteY10" fmla="*/ 1276342 h 6917486"/>
              <a:gd name="connsiteX11" fmla="*/ 1941342 w 6028452"/>
              <a:gd name="connsiteY11" fmla="*/ 488551 h 6917486"/>
              <a:gd name="connsiteX12" fmla="*/ 1575582 w 6028452"/>
              <a:gd name="connsiteY12" fmla="*/ 24317 h 6917486"/>
              <a:gd name="connsiteX13" fmla="*/ 0 w 6028452"/>
              <a:gd name="connsiteY13" fmla="*/ 66520 h 6917486"/>
              <a:gd name="connsiteX0" fmla="*/ 211015 w 6028452"/>
              <a:gd name="connsiteY0" fmla="*/ 6894710 h 6894710"/>
              <a:gd name="connsiteX1" fmla="*/ 914400 w 6028452"/>
              <a:gd name="connsiteY1" fmla="*/ 6106919 h 6894710"/>
              <a:gd name="connsiteX2" fmla="*/ 1730326 w 6028452"/>
              <a:gd name="connsiteY2" fmla="*/ 5727092 h 6894710"/>
              <a:gd name="connsiteX3" fmla="*/ 2715065 w 6028452"/>
              <a:gd name="connsiteY3" fmla="*/ 5811498 h 6894710"/>
              <a:gd name="connsiteX4" fmla="*/ 4107766 w 6028452"/>
              <a:gd name="connsiteY4" fmla="*/ 6064716 h 6894710"/>
              <a:gd name="connsiteX5" fmla="*/ 5247249 w 6028452"/>
              <a:gd name="connsiteY5" fmla="*/ 5938107 h 6894710"/>
              <a:gd name="connsiteX6" fmla="*/ 5950634 w 6028452"/>
              <a:gd name="connsiteY6" fmla="*/ 5248790 h 6894710"/>
              <a:gd name="connsiteX7" fmla="*/ 5936566 w 6028452"/>
              <a:gd name="connsiteY7" fmla="*/ 4306255 h 6894710"/>
              <a:gd name="connsiteX8" fmla="*/ 5289452 w 6028452"/>
              <a:gd name="connsiteY8" fmla="*/ 3419990 h 6894710"/>
              <a:gd name="connsiteX9" fmla="*/ 4065563 w 6028452"/>
              <a:gd name="connsiteY9" fmla="*/ 2393049 h 6894710"/>
              <a:gd name="connsiteX10" fmla="*/ 2729132 w 6028452"/>
              <a:gd name="connsiteY10" fmla="*/ 1253566 h 6894710"/>
              <a:gd name="connsiteX11" fmla="*/ 1941342 w 6028452"/>
              <a:gd name="connsiteY11" fmla="*/ 465775 h 6894710"/>
              <a:gd name="connsiteX12" fmla="*/ 1547446 w 6028452"/>
              <a:gd name="connsiteY12" fmla="*/ 29676 h 6894710"/>
              <a:gd name="connsiteX13" fmla="*/ 0 w 6028452"/>
              <a:gd name="connsiteY13" fmla="*/ 43744 h 6894710"/>
              <a:gd name="connsiteX0" fmla="*/ 211015 w 6028452"/>
              <a:gd name="connsiteY0" fmla="*/ 6894710 h 6894710"/>
              <a:gd name="connsiteX1" fmla="*/ 914400 w 6028452"/>
              <a:gd name="connsiteY1" fmla="*/ 6106919 h 6894710"/>
              <a:gd name="connsiteX2" fmla="*/ 1730326 w 6028452"/>
              <a:gd name="connsiteY2" fmla="*/ 5727092 h 6894710"/>
              <a:gd name="connsiteX3" fmla="*/ 2715065 w 6028452"/>
              <a:gd name="connsiteY3" fmla="*/ 5811498 h 6894710"/>
              <a:gd name="connsiteX4" fmla="*/ 4107766 w 6028452"/>
              <a:gd name="connsiteY4" fmla="*/ 6064716 h 6894710"/>
              <a:gd name="connsiteX5" fmla="*/ 5247249 w 6028452"/>
              <a:gd name="connsiteY5" fmla="*/ 5938107 h 6894710"/>
              <a:gd name="connsiteX6" fmla="*/ 5950634 w 6028452"/>
              <a:gd name="connsiteY6" fmla="*/ 5248790 h 6894710"/>
              <a:gd name="connsiteX7" fmla="*/ 5936566 w 6028452"/>
              <a:gd name="connsiteY7" fmla="*/ 4306255 h 6894710"/>
              <a:gd name="connsiteX8" fmla="*/ 5289452 w 6028452"/>
              <a:gd name="connsiteY8" fmla="*/ 3419990 h 6894710"/>
              <a:gd name="connsiteX9" fmla="*/ 4065563 w 6028452"/>
              <a:gd name="connsiteY9" fmla="*/ 2393049 h 6894710"/>
              <a:gd name="connsiteX10" fmla="*/ 2729132 w 6028452"/>
              <a:gd name="connsiteY10" fmla="*/ 1253566 h 6894710"/>
              <a:gd name="connsiteX11" fmla="*/ 1941342 w 6028452"/>
              <a:gd name="connsiteY11" fmla="*/ 465775 h 6894710"/>
              <a:gd name="connsiteX12" fmla="*/ 1547446 w 6028452"/>
              <a:gd name="connsiteY12" fmla="*/ 29676 h 6894710"/>
              <a:gd name="connsiteX13" fmla="*/ 0 w 6028452"/>
              <a:gd name="connsiteY13" fmla="*/ 43744 h 6894710"/>
              <a:gd name="connsiteX0" fmla="*/ 211015 w 6028452"/>
              <a:gd name="connsiteY0" fmla="*/ 6894710 h 6894710"/>
              <a:gd name="connsiteX1" fmla="*/ 914400 w 6028452"/>
              <a:gd name="connsiteY1" fmla="*/ 6106919 h 6894710"/>
              <a:gd name="connsiteX2" fmla="*/ 1730326 w 6028452"/>
              <a:gd name="connsiteY2" fmla="*/ 5727092 h 6894710"/>
              <a:gd name="connsiteX3" fmla="*/ 2715065 w 6028452"/>
              <a:gd name="connsiteY3" fmla="*/ 5811498 h 6894710"/>
              <a:gd name="connsiteX4" fmla="*/ 4107766 w 6028452"/>
              <a:gd name="connsiteY4" fmla="*/ 6064716 h 6894710"/>
              <a:gd name="connsiteX5" fmla="*/ 5247249 w 6028452"/>
              <a:gd name="connsiteY5" fmla="*/ 5938107 h 6894710"/>
              <a:gd name="connsiteX6" fmla="*/ 5950634 w 6028452"/>
              <a:gd name="connsiteY6" fmla="*/ 5248790 h 6894710"/>
              <a:gd name="connsiteX7" fmla="*/ 5936566 w 6028452"/>
              <a:gd name="connsiteY7" fmla="*/ 4306255 h 6894710"/>
              <a:gd name="connsiteX8" fmla="*/ 5289452 w 6028452"/>
              <a:gd name="connsiteY8" fmla="*/ 3419990 h 6894710"/>
              <a:gd name="connsiteX9" fmla="*/ 4065563 w 6028452"/>
              <a:gd name="connsiteY9" fmla="*/ 2393049 h 6894710"/>
              <a:gd name="connsiteX10" fmla="*/ 2729132 w 6028452"/>
              <a:gd name="connsiteY10" fmla="*/ 1253566 h 6894710"/>
              <a:gd name="connsiteX11" fmla="*/ 1941342 w 6028452"/>
              <a:gd name="connsiteY11" fmla="*/ 465775 h 6894710"/>
              <a:gd name="connsiteX12" fmla="*/ 1547446 w 6028452"/>
              <a:gd name="connsiteY12" fmla="*/ 29676 h 6894710"/>
              <a:gd name="connsiteX13" fmla="*/ 0 w 6028452"/>
              <a:gd name="connsiteY13" fmla="*/ 43744 h 6894710"/>
              <a:gd name="connsiteX0" fmla="*/ 211015 w 6028452"/>
              <a:gd name="connsiteY0" fmla="*/ 6884275 h 6884275"/>
              <a:gd name="connsiteX1" fmla="*/ 914400 w 6028452"/>
              <a:gd name="connsiteY1" fmla="*/ 6096484 h 6884275"/>
              <a:gd name="connsiteX2" fmla="*/ 1730326 w 6028452"/>
              <a:gd name="connsiteY2" fmla="*/ 5716657 h 6884275"/>
              <a:gd name="connsiteX3" fmla="*/ 2715065 w 6028452"/>
              <a:gd name="connsiteY3" fmla="*/ 5801063 h 6884275"/>
              <a:gd name="connsiteX4" fmla="*/ 4107766 w 6028452"/>
              <a:gd name="connsiteY4" fmla="*/ 6054281 h 6884275"/>
              <a:gd name="connsiteX5" fmla="*/ 5247249 w 6028452"/>
              <a:gd name="connsiteY5" fmla="*/ 5927672 h 6884275"/>
              <a:gd name="connsiteX6" fmla="*/ 5950634 w 6028452"/>
              <a:gd name="connsiteY6" fmla="*/ 5238355 h 6884275"/>
              <a:gd name="connsiteX7" fmla="*/ 5936566 w 6028452"/>
              <a:gd name="connsiteY7" fmla="*/ 4295820 h 6884275"/>
              <a:gd name="connsiteX8" fmla="*/ 5289452 w 6028452"/>
              <a:gd name="connsiteY8" fmla="*/ 3409555 h 6884275"/>
              <a:gd name="connsiteX9" fmla="*/ 4065563 w 6028452"/>
              <a:gd name="connsiteY9" fmla="*/ 2382614 h 6884275"/>
              <a:gd name="connsiteX10" fmla="*/ 2729132 w 6028452"/>
              <a:gd name="connsiteY10" fmla="*/ 1243131 h 6884275"/>
              <a:gd name="connsiteX11" fmla="*/ 1941342 w 6028452"/>
              <a:gd name="connsiteY11" fmla="*/ 455340 h 6884275"/>
              <a:gd name="connsiteX12" fmla="*/ 1575581 w 6028452"/>
              <a:gd name="connsiteY12" fmla="*/ 33309 h 6884275"/>
              <a:gd name="connsiteX13" fmla="*/ 0 w 6028452"/>
              <a:gd name="connsiteY13" fmla="*/ 33309 h 6884275"/>
              <a:gd name="connsiteX0" fmla="*/ 211015 w 6028452"/>
              <a:gd name="connsiteY0" fmla="*/ 6850966 h 6850966"/>
              <a:gd name="connsiteX1" fmla="*/ 914400 w 6028452"/>
              <a:gd name="connsiteY1" fmla="*/ 6063175 h 6850966"/>
              <a:gd name="connsiteX2" fmla="*/ 1730326 w 6028452"/>
              <a:gd name="connsiteY2" fmla="*/ 5683348 h 6850966"/>
              <a:gd name="connsiteX3" fmla="*/ 2715065 w 6028452"/>
              <a:gd name="connsiteY3" fmla="*/ 5767754 h 6850966"/>
              <a:gd name="connsiteX4" fmla="*/ 4107766 w 6028452"/>
              <a:gd name="connsiteY4" fmla="*/ 6020972 h 6850966"/>
              <a:gd name="connsiteX5" fmla="*/ 5247249 w 6028452"/>
              <a:gd name="connsiteY5" fmla="*/ 5894363 h 6850966"/>
              <a:gd name="connsiteX6" fmla="*/ 5950634 w 6028452"/>
              <a:gd name="connsiteY6" fmla="*/ 5205046 h 6850966"/>
              <a:gd name="connsiteX7" fmla="*/ 5936566 w 6028452"/>
              <a:gd name="connsiteY7" fmla="*/ 4262511 h 6850966"/>
              <a:gd name="connsiteX8" fmla="*/ 5289452 w 6028452"/>
              <a:gd name="connsiteY8" fmla="*/ 3376246 h 6850966"/>
              <a:gd name="connsiteX9" fmla="*/ 4065563 w 6028452"/>
              <a:gd name="connsiteY9" fmla="*/ 2349305 h 6850966"/>
              <a:gd name="connsiteX10" fmla="*/ 2729132 w 6028452"/>
              <a:gd name="connsiteY10" fmla="*/ 1209822 h 6850966"/>
              <a:gd name="connsiteX11" fmla="*/ 1941342 w 6028452"/>
              <a:gd name="connsiteY11" fmla="*/ 422031 h 6850966"/>
              <a:gd name="connsiteX12" fmla="*/ 1575581 w 6028452"/>
              <a:gd name="connsiteY12" fmla="*/ 0 h 6850966"/>
              <a:gd name="connsiteX13" fmla="*/ 0 w 6028452"/>
              <a:gd name="connsiteY13" fmla="*/ 0 h 6850966"/>
              <a:gd name="connsiteX0" fmla="*/ 211015 w 6028452"/>
              <a:gd name="connsiteY0" fmla="*/ 6850966 h 6850966"/>
              <a:gd name="connsiteX1" fmla="*/ 914400 w 6028452"/>
              <a:gd name="connsiteY1" fmla="*/ 6063175 h 6850966"/>
              <a:gd name="connsiteX2" fmla="*/ 1730326 w 6028452"/>
              <a:gd name="connsiteY2" fmla="*/ 5683348 h 6850966"/>
              <a:gd name="connsiteX3" fmla="*/ 2715065 w 6028452"/>
              <a:gd name="connsiteY3" fmla="*/ 5767754 h 6850966"/>
              <a:gd name="connsiteX4" fmla="*/ 4107766 w 6028452"/>
              <a:gd name="connsiteY4" fmla="*/ 6020972 h 6850966"/>
              <a:gd name="connsiteX5" fmla="*/ 5247249 w 6028452"/>
              <a:gd name="connsiteY5" fmla="*/ 5894363 h 6850966"/>
              <a:gd name="connsiteX6" fmla="*/ 5950634 w 6028452"/>
              <a:gd name="connsiteY6" fmla="*/ 5205046 h 6850966"/>
              <a:gd name="connsiteX7" fmla="*/ 5936566 w 6028452"/>
              <a:gd name="connsiteY7" fmla="*/ 4262511 h 6850966"/>
              <a:gd name="connsiteX8" fmla="*/ 5289452 w 6028452"/>
              <a:gd name="connsiteY8" fmla="*/ 3376246 h 6850966"/>
              <a:gd name="connsiteX9" fmla="*/ 4065563 w 6028452"/>
              <a:gd name="connsiteY9" fmla="*/ 2349305 h 6850966"/>
              <a:gd name="connsiteX10" fmla="*/ 2729132 w 6028452"/>
              <a:gd name="connsiteY10" fmla="*/ 1209822 h 6850966"/>
              <a:gd name="connsiteX11" fmla="*/ 1941342 w 6028452"/>
              <a:gd name="connsiteY11" fmla="*/ 422031 h 6850966"/>
              <a:gd name="connsiteX12" fmla="*/ 1575581 w 6028452"/>
              <a:gd name="connsiteY12" fmla="*/ 0 h 6850966"/>
              <a:gd name="connsiteX13" fmla="*/ 0 w 6028452"/>
              <a:gd name="connsiteY13" fmla="*/ 0 h 6850966"/>
              <a:gd name="connsiteX0" fmla="*/ 239150 w 6056587"/>
              <a:gd name="connsiteY0" fmla="*/ 6850968 h 6850968"/>
              <a:gd name="connsiteX1" fmla="*/ 942535 w 6056587"/>
              <a:gd name="connsiteY1" fmla="*/ 6063177 h 6850968"/>
              <a:gd name="connsiteX2" fmla="*/ 1758461 w 6056587"/>
              <a:gd name="connsiteY2" fmla="*/ 5683350 h 6850968"/>
              <a:gd name="connsiteX3" fmla="*/ 2743200 w 6056587"/>
              <a:gd name="connsiteY3" fmla="*/ 5767756 h 6850968"/>
              <a:gd name="connsiteX4" fmla="*/ 4135901 w 6056587"/>
              <a:gd name="connsiteY4" fmla="*/ 6020974 h 6850968"/>
              <a:gd name="connsiteX5" fmla="*/ 5275384 w 6056587"/>
              <a:gd name="connsiteY5" fmla="*/ 5894365 h 6850968"/>
              <a:gd name="connsiteX6" fmla="*/ 5978769 w 6056587"/>
              <a:gd name="connsiteY6" fmla="*/ 5205048 h 6850968"/>
              <a:gd name="connsiteX7" fmla="*/ 5964701 w 6056587"/>
              <a:gd name="connsiteY7" fmla="*/ 4262513 h 6850968"/>
              <a:gd name="connsiteX8" fmla="*/ 5317587 w 6056587"/>
              <a:gd name="connsiteY8" fmla="*/ 3376248 h 6850968"/>
              <a:gd name="connsiteX9" fmla="*/ 4093698 w 6056587"/>
              <a:gd name="connsiteY9" fmla="*/ 2349307 h 6850968"/>
              <a:gd name="connsiteX10" fmla="*/ 2757267 w 6056587"/>
              <a:gd name="connsiteY10" fmla="*/ 1209824 h 6850968"/>
              <a:gd name="connsiteX11" fmla="*/ 1969477 w 6056587"/>
              <a:gd name="connsiteY11" fmla="*/ 422033 h 6850968"/>
              <a:gd name="connsiteX12" fmla="*/ 1603716 w 6056587"/>
              <a:gd name="connsiteY12" fmla="*/ 2 h 6850968"/>
              <a:gd name="connsiteX13" fmla="*/ 28135 w 6056587"/>
              <a:gd name="connsiteY13" fmla="*/ 2 h 6850968"/>
              <a:gd name="connsiteX14" fmla="*/ 0 w 6056587"/>
              <a:gd name="connsiteY14" fmla="*/ 0 h 6850968"/>
              <a:gd name="connsiteX0" fmla="*/ 211015 w 6028452"/>
              <a:gd name="connsiteY0" fmla="*/ 6850966 h 6865032"/>
              <a:gd name="connsiteX1" fmla="*/ 914400 w 6028452"/>
              <a:gd name="connsiteY1" fmla="*/ 6063175 h 6865032"/>
              <a:gd name="connsiteX2" fmla="*/ 1730326 w 6028452"/>
              <a:gd name="connsiteY2" fmla="*/ 5683348 h 6865032"/>
              <a:gd name="connsiteX3" fmla="*/ 2715065 w 6028452"/>
              <a:gd name="connsiteY3" fmla="*/ 5767754 h 6865032"/>
              <a:gd name="connsiteX4" fmla="*/ 4107766 w 6028452"/>
              <a:gd name="connsiteY4" fmla="*/ 6020972 h 6865032"/>
              <a:gd name="connsiteX5" fmla="*/ 5247249 w 6028452"/>
              <a:gd name="connsiteY5" fmla="*/ 5894363 h 6865032"/>
              <a:gd name="connsiteX6" fmla="*/ 5950634 w 6028452"/>
              <a:gd name="connsiteY6" fmla="*/ 5205046 h 6865032"/>
              <a:gd name="connsiteX7" fmla="*/ 5936566 w 6028452"/>
              <a:gd name="connsiteY7" fmla="*/ 4262511 h 6865032"/>
              <a:gd name="connsiteX8" fmla="*/ 5289452 w 6028452"/>
              <a:gd name="connsiteY8" fmla="*/ 3376246 h 6865032"/>
              <a:gd name="connsiteX9" fmla="*/ 4065563 w 6028452"/>
              <a:gd name="connsiteY9" fmla="*/ 2349305 h 6865032"/>
              <a:gd name="connsiteX10" fmla="*/ 2729132 w 6028452"/>
              <a:gd name="connsiteY10" fmla="*/ 1209822 h 6865032"/>
              <a:gd name="connsiteX11" fmla="*/ 1941342 w 6028452"/>
              <a:gd name="connsiteY11" fmla="*/ 422031 h 6865032"/>
              <a:gd name="connsiteX12" fmla="*/ 1575581 w 6028452"/>
              <a:gd name="connsiteY12" fmla="*/ 0 h 6865032"/>
              <a:gd name="connsiteX13" fmla="*/ 0 w 6028452"/>
              <a:gd name="connsiteY13" fmla="*/ 0 h 6865032"/>
              <a:gd name="connsiteX14" fmla="*/ 0 w 6028452"/>
              <a:gd name="connsiteY14" fmla="*/ 6865032 h 6865032"/>
              <a:gd name="connsiteX0" fmla="*/ 211015 w 6028452"/>
              <a:gd name="connsiteY0" fmla="*/ 6850966 h 6865032"/>
              <a:gd name="connsiteX1" fmla="*/ 914400 w 6028452"/>
              <a:gd name="connsiteY1" fmla="*/ 6063175 h 6865032"/>
              <a:gd name="connsiteX2" fmla="*/ 1730326 w 6028452"/>
              <a:gd name="connsiteY2" fmla="*/ 5683348 h 6865032"/>
              <a:gd name="connsiteX3" fmla="*/ 2715065 w 6028452"/>
              <a:gd name="connsiteY3" fmla="*/ 5767754 h 6865032"/>
              <a:gd name="connsiteX4" fmla="*/ 4107766 w 6028452"/>
              <a:gd name="connsiteY4" fmla="*/ 6020972 h 6865032"/>
              <a:gd name="connsiteX5" fmla="*/ 5247249 w 6028452"/>
              <a:gd name="connsiteY5" fmla="*/ 5894363 h 6865032"/>
              <a:gd name="connsiteX6" fmla="*/ 5950634 w 6028452"/>
              <a:gd name="connsiteY6" fmla="*/ 5205046 h 6865032"/>
              <a:gd name="connsiteX7" fmla="*/ 5936566 w 6028452"/>
              <a:gd name="connsiteY7" fmla="*/ 4262511 h 6865032"/>
              <a:gd name="connsiteX8" fmla="*/ 5289452 w 6028452"/>
              <a:gd name="connsiteY8" fmla="*/ 3376246 h 6865032"/>
              <a:gd name="connsiteX9" fmla="*/ 4065563 w 6028452"/>
              <a:gd name="connsiteY9" fmla="*/ 2349305 h 6865032"/>
              <a:gd name="connsiteX10" fmla="*/ 2729132 w 6028452"/>
              <a:gd name="connsiteY10" fmla="*/ 1209822 h 6865032"/>
              <a:gd name="connsiteX11" fmla="*/ 1941342 w 6028452"/>
              <a:gd name="connsiteY11" fmla="*/ 422031 h 6865032"/>
              <a:gd name="connsiteX12" fmla="*/ 1575581 w 6028452"/>
              <a:gd name="connsiteY12" fmla="*/ 0 h 6865032"/>
              <a:gd name="connsiteX13" fmla="*/ 0 w 6028452"/>
              <a:gd name="connsiteY13" fmla="*/ 0 h 6865032"/>
              <a:gd name="connsiteX14" fmla="*/ 0 w 6028452"/>
              <a:gd name="connsiteY14" fmla="*/ 6865032 h 6865032"/>
              <a:gd name="connsiteX15" fmla="*/ 211015 w 6028452"/>
              <a:gd name="connsiteY15" fmla="*/ 6850966 h 6865032"/>
              <a:gd name="connsiteX0" fmla="*/ 211015 w 6028452"/>
              <a:gd name="connsiteY0" fmla="*/ 6850966 h 6850966"/>
              <a:gd name="connsiteX1" fmla="*/ 914400 w 6028452"/>
              <a:gd name="connsiteY1" fmla="*/ 6063175 h 6850966"/>
              <a:gd name="connsiteX2" fmla="*/ 1730326 w 6028452"/>
              <a:gd name="connsiteY2" fmla="*/ 5683348 h 6850966"/>
              <a:gd name="connsiteX3" fmla="*/ 2715065 w 6028452"/>
              <a:gd name="connsiteY3" fmla="*/ 5767754 h 6850966"/>
              <a:gd name="connsiteX4" fmla="*/ 4107766 w 6028452"/>
              <a:gd name="connsiteY4" fmla="*/ 6020972 h 6850966"/>
              <a:gd name="connsiteX5" fmla="*/ 5247249 w 6028452"/>
              <a:gd name="connsiteY5" fmla="*/ 5894363 h 6850966"/>
              <a:gd name="connsiteX6" fmla="*/ 5950634 w 6028452"/>
              <a:gd name="connsiteY6" fmla="*/ 5205046 h 6850966"/>
              <a:gd name="connsiteX7" fmla="*/ 5936566 w 6028452"/>
              <a:gd name="connsiteY7" fmla="*/ 4262511 h 6850966"/>
              <a:gd name="connsiteX8" fmla="*/ 5289452 w 6028452"/>
              <a:gd name="connsiteY8" fmla="*/ 3376246 h 6850966"/>
              <a:gd name="connsiteX9" fmla="*/ 4065563 w 6028452"/>
              <a:gd name="connsiteY9" fmla="*/ 2349305 h 6850966"/>
              <a:gd name="connsiteX10" fmla="*/ 2729132 w 6028452"/>
              <a:gd name="connsiteY10" fmla="*/ 1209822 h 6850966"/>
              <a:gd name="connsiteX11" fmla="*/ 1941342 w 6028452"/>
              <a:gd name="connsiteY11" fmla="*/ 422031 h 6850966"/>
              <a:gd name="connsiteX12" fmla="*/ 1575581 w 6028452"/>
              <a:gd name="connsiteY12" fmla="*/ 0 h 6850966"/>
              <a:gd name="connsiteX13" fmla="*/ 0 w 6028452"/>
              <a:gd name="connsiteY13" fmla="*/ 0 h 6850966"/>
              <a:gd name="connsiteX14" fmla="*/ 14068 w 6028452"/>
              <a:gd name="connsiteY14" fmla="*/ 6836896 h 6850966"/>
              <a:gd name="connsiteX15" fmla="*/ 211015 w 6028452"/>
              <a:gd name="connsiteY15" fmla="*/ 6850966 h 6850966"/>
              <a:gd name="connsiteX0" fmla="*/ 225705 w 6043142"/>
              <a:gd name="connsiteY0" fmla="*/ 6850966 h 6850966"/>
              <a:gd name="connsiteX1" fmla="*/ 929090 w 6043142"/>
              <a:gd name="connsiteY1" fmla="*/ 6063175 h 6850966"/>
              <a:gd name="connsiteX2" fmla="*/ 1745016 w 6043142"/>
              <a:gd name="connsiteY2" fmla="*/ 5683348 h 6850966"/>
              <a:gd name="connsiteX3" fmla="*/ 2729755 w 6043142"/>
              <a:gd name="connsiteY3" fmla="*/ 5767754 h 6850966"/>
              <a:gd name="connsiteX4" fmla="*/ 4122456 w 6043142"/>
              <a:gd name="connsiteY4" fmla="*/ 6020972 h 6850966"/>
              <a:gd name="connsiteX5" fmla="*/ 5261939 w 6043142"/>
              <a:gd name="connsiteY5" fmla="*/ 5894363 h 6850966"/>
              <a:gd name="connsiteX6" fmla="*/ 5965324 w 6043142"/>
              <a:gd name="connsiteY6" fmla="*/ 5205046 h 6850966"/>
              <a:gd name="connsiteX7" fmla="*/ 5951256 w 6043142"/>
              <a:gd name="connsiteY7" fmla="*/ 4262511 h 6850966"/>
              <a:gd name="connsiteX8" fmla="*/ 5304142 w 6043142"/>
              <a:gd name="connsiteY8" fmla="*/ 3376246 h 6850966"/>
              <a:gd name="connsiteX9" fmla="*/ 4080253 w 6043142"/>
              <a:gd name="connsiteY9" fmla="*/ 2349305 h 6850966"/>
              <a:gd name="connsiteX10" fmla="*/ 2743822 w 6043142"/>
              <a:gd name="connsiteY10" fmla="*/ 1209822 h 6850966"/>
              <a:gd name="connsiteX11" fmla="*/ 1956032 w 6043142"/>
              <a:gd name="connsiteY11" fmla="*/ 422031 h 6850966"/>
              <a:gd name="connsiteX12" fmla="*/ 1590271 w 6043142"/>
              <a:gd name="connsiteY12" fmla="*/ 0 h 6850966"/>
              <a:gd name="connsiteX13" fmla="*/ 14690 w 6043142"/>
              <a:gd name="connsiteY13" fmla="*/ 0 h 6850966"/>
              <a:gd name="connsiteX14" fmla="*/ 623 w 6043142"/>
              <a:gd name="connsiteY14" fmla="*/ 6850964 h 6850966"/>
              <a:gd name="connsiteX15" fmla="*/ 225705 w 6043142"/>
              <a:gd name="connsiteY15" fmla="*/ 6850966 h 6850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43142" h="6850966">
                <a:moveTo>
                  <a:pt x="225705" y="6850966"/>
                </a:moveTo>
                <a:cubicBezTo>
                  <a:pt x="450788" y="6554372"/>
                  <a:pt x="675871" y="6257778"/>
                  <a:pt x="929090" y="6063175"/>
                </a:cubicBezTo>
                <a:cubicBezTo>
                  <a:pt x="1182309" y="5868572"/>
                  <a:pt x="1444905" y="5732585"/>
                  <a:pt x="1745016" y="5683348"/>
                </a:cubicBezTo>
                <a:cubicBezTo>
                  <a:pt x="2045127" y="5634111"/>
                  <a:pt x="2333515" y="5711483"/>
                  <a:pt x="2729755" y="5767754"/>
                </a:cubicBezTo>
                <a:cubicBezTo>
                  <a:pt x="3125995" y="5824025"/>
                  <a:pt x="3700425" y="5999871"/>
                  <a:pt x="4122456" y="6020972"/>
                </a:cubicBezTo>
                <a:cubicBezTo>
                  <a:pt x="4544487" y="6042073"/>
                  <a:pt x="4954794" y="6030351"/>
                  <a:pt x="5261939" y="5894363"/>
                </a:cubicBezTo>
                <a:cubicBezTo>
                  <a:pt x="5569084" y="5758375"/>
                  <a:pt x="5850438" y="5477021"/>
                  <a:pt x="5965324" y="5205046"/>
                </a:cubicBezTo>
                <a:cubicBezTo>
                  <a:pt x="6080210" y="4933071"/>
                  <a:pt x="6061453" y="4567311"/>
                  <a:pt x="5951256" y="4262511"/>
                </a:cubicBezTo>
                <a:cubicBezTo>
                  <a:pt x="5841059" y="3957711"/>
                  <a:pt x="5615976" y="3695114"/>
                  <a:pt x="5304142" y="3376246"/>
                </a:cubicBezTo>
                <a:cubicBezTo>
                  <a:pt x="4992308" y="3057378"/>
                  <a:pt x="4080253" y="2349305"/>
                  <a:pt x="4080253" y="2349305"/>
                </a:cubicBezTo>
                <a:cubicBezTo>
                  <a:pt x="3653533" y="1988234"/>
                  <a:pt x="3097859" y="1531034"/>
                  <a:pt x="2743822" y="1209822"/>
                </a:cubicBezTo>
                <a:cubicBezTo>
                  <a:pt x="2389785" y="888610"/>
                  <a:pt x="2148291" y="623668"/>
                  <a:pt x="1956032" y="422031"/>
                </a:cubicBezTo>
                <a:cubicBezTo>
                  <a:pt x="1763774" y="220394"/>
                  <a:pt x="1745015" y="211015"/>
                  <a:pt x="1590271" y="0"/>
                </a:cubicBezTo>
                <a:lnTo>
                  <a:pt x="14690" y="0"/>
                </a:lnTo>
                <a:cubicBezTo>
                  <a:pt x="19379" y="2278965"/>
                  <a:pt x="-4066" y="4571999"/>
                  <a:pt x="623" y="6850964"/>
                </a:cubicBezTo>
                <a:lnTo>
                  <a:pt x="225705" y="6850966"/>
                </a:lnTo>
                <a:close/>
              </a:path>
            </a:pathLst>
          </a:custGeom>
          <a:gradFill flip="none" rotWithShape="1">
            <a:gsLst>
              <a:gs pos="66000">
                <a:schemeClr val="bg2">
                  <a:lumMod val="95000"/>
                  <a:alpha val="50000"/>
                </a:schemeClr>
              </a:gs>
              <a:gs pos="100000">
                <a:schemeClr val="bg2"/>
              </a:gs>
              <a:gs pos="0">
                <a:schemeClr val="accent5">
                  <a:lumMod val="90000"/>
                  <a:lumOff val="10000"/>
                  <a:alpha val="2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t-B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5885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540000"/>
            <a:ext cx="11113200" cy="5760000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369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620000"/>
            <a:ext cx="11113200" cy="4680000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C46E3-8510-1DB1-A308-F3C5FA053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868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igura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71540F-36F3-9F80-2842-3357FF4FDE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620000"/>
            <a:ext cx="4680000" cy="468000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C46E3-8510-1DB1-A308-F3C5FA053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13200" cy="54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6952674-12B2-E8A7-AF09-17FC60BEB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200" y="1620000"/>
            <a:ext cx="6840000" cy="4680000"/>
          </a:xfrm>
        </p:spPr>
        <p:txBody>
          <a:bodyPr anchor="ctr" anchorCtr="0">
            <a:noAutofit/>
          </a:bodyPr>
          <a:lstStyle>
            <a:lvl1pPr marL="288000" indent="-288000">
              <a:spcAft>
                <a:spcPts val="1200"/>
              </a:spcAft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288000" indent="-288000">
              <a:spcAft>
                <a:spcPts val="1200"/>
              </a:spcAft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 marL="288000" indent="-288000">
              <a:spcAft>
                <a:spcPts val="1200"/>
              </a:spcAft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 marL="288000" indent="-288000">
              <a:spcAft>
                <a:spcPts val="1200"/>
              </a:spcAft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 marL="288000" indent="-288000">
              <a:spcAft>
                <a:spcPts val="1200"/>
              </a:spcAft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1206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 e fig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620000"/>
            <a:ext cx="6840000" cy="4680000"/>
          </a:xfrm>
        </p:spPr>
        <p:txBody>
          <a:bodyPr anchor="ctr" anchorCtr="0">
            <a:noAutofit/>
          </a:bodyPr>
          <a:lstStyle>
            <a:lvl1pPr marL="288000" indent="-288000">
              <a:spcAft>
                <a:spcPts val="1200"/>
              </a:spcAft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288000" indent="-288000">
              <a:spcAft>
                <a:spcPts val="1200"/>
              </a:spcAft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 marL="288000" indent="-288000">
              <a:spcAft>
                <a:spcPts val="1200"/>
              </a:spcAft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 marL="288000" indent="-288000">
              <a:spcAft>
                <a:spcPts val="1200"/>
              </a:spcAft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 marL="288000" indent="-288000">
              <a:spcAft>
                <a:spcPts val="1200"/>
              </a:spcAft>
              <a:buSzPct val="8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C46E3-8510-1DB1-A308-F3C5FA053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13200" cy="54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71540F-36F3-9F80-2842-3357FF4FDE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12000" y="1620000"/>
            <a:ext cx="4680000" cy="4680000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2171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en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160000"/>
            <a:ext cx="5263200" cy="4140000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C46E3-8510-1DB1-A308-F3C5FA053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13200" cy="54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B746E0-80A4-CC90-E093-95CCFB1095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90000" y="2160000"/>
            <a:ext cx="5263200" cy="4140000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4F00CA-60D3-298A-20AA-DE076C777E5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901600" y="1620000"/>
            <a:ext cx="540000" cy="540000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13CFFC-3516-6A8E-24D3-EF6006234C8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751600" y="1620000"/>
            <a:ext cx="540000" cy="540000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166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ent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160000"/>
            <a:ext cx="2664000" cy="4140000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C46E3-8510-1DB1-A308-F3C5FA053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13200" cy="540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B746E0-80A4-CC90-E093-95CCFB10959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356400" y="2160000"/>
            <a:ext cx="2664000" cy="4140000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74F00CA-60D3-298A-20AA-DE076C777E5F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602000" y="1620000"/>
            <a:ext cx="540000" cy="540000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13CFFC-3516-6A8E-24D3-EF6006234C81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418400" y="1620000"/>
            <a:ext cx="540000" cy="540000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62EE95-8FA6-4021-A5D3-317818B35E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72800" y="2160000"/>
            <a:ext cx="2664000" cy="4140000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8BD809-F08B-178A-E76E-38F916BD17FB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989200" y="2160000"/>
            <a:ext cx="2664000" cy="4140000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A6633F-886C-A294-7D62-F69948CB11A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234800" y="1620000"/>
            <a:ext cx="540000" cy="540000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6A4F3EE-8A58-C85C-EDBD-2CC33609925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0051200" y="1620000"/>
            <a:ext cx="540000" cy="540000"/>
          </a:xfrm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604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400" y="928800"/>
            <a:ext cx="7495200" cy="4993200"/>
          </a:xfr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>
            <a:lvl1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3pPr>
            <a:lvl4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4pPr>
            <a:lvl5pPr>
              <a:defRPr>
                <a:solidFill>
                  <a:schemeClr val="tx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Content Placeholder 6" descr="A picture containing text, monitor, electronics, screen&#10;&#10;Description automatically generated">
            <a:extLst>
              <a:ext uri="{FF2B5EF4-FFF2-40B4-BE49-F238E27FC236}">
                <a16:creationId xmlns:a16="http://schemas.microsoft.com/office/drawing/2014/main" id="{F6E5E590-60E6-E656-13DE-B6405125D58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456406"/>
            <a:ext cx="8496100" cy="5945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FC46E3-8510-1DB1-A308-F3C5FA053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0100" y="5760000"/>
            <a:ext cx="3193100" cy="540000"/>
          </a:xfrm>
        </p:spPr>
        <p:txBody>
          <a:bodyPr anchor="b"/>
          <a:lstStyle>
            <a:lvl1pPr algn="r">
              <a:lnSpc>
                <a:spcPct val="100000"/>
              </a:lnSpc>
              <a:defRPr sz="1600"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0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555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0000" y="540000"/>
            <a:ext cx="11113200" cy="54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1619999"/>
            <a:ext cx="111132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4AF77556-E0DD-105A-68DC-AF0584B7875F}"/>
              </a:ext>
            </a:extLst>
          </p:cNvPr>
          <p:cNvGrpSpPr>
            <a:grpSpLocks noGrp="1" noUngrp="1" noRot="1" noMove="1" noResize="1"/>
          </p:cNvGrpSpPr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875C525-012B-F861-F7DF-63CA5B74F94E}"/>
                </a:ext>
              </a:extLst>
            </p:cNvPr>
            <p:cNvSpPr>
              <a:spLocks noGrp="1" noRot="1" noChangeAspect="1" noMove="1" noResize="1" noEditPoints="1" noAdjustHandles="1" noChangeArrowheads="1" noChangeShapeType="1"/>
            </p:cNvSpPr>
            <p:nvPr userDrawn="1"/>
          </p:nvSpPr>
          <p:spPr>
            <a:xfrm>
              <a:off x="11652000" y="6318000"/>
              <a:ext cx="5400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5417FC3-A28E-D8EB-7E98-8943F2277740}"/>
                </a:ext>
              </a:extLst>
            </p:cNvPr>
            <p:cNvSpPr>
              <a:spLocks noGrp="1" noRot="1" noChangeAspect="1" noMove="1" noResize="1" noEditPoints="1" noAdjustHandles="1" noChangeArrowheads="1" noChangeShapeType="1"/>
            </p:cNvSpPr>
            <p:nvPr userDrawn="1"/>
          </p:nvSpPr>
          <p:spPr>
            <a:xfrm>
              <a:off x="11652000" y="0"/>
              <a:ext cx="5400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264629-9C3A-D095-505D-E1BAC2AD5AF7}"/>
                </a:ext>
              </a:extLst>
            </p:cNvPr>
            <p:cNvSpPr>
              <a:spLocks noGrp="1" noRot="1" noChangeAspect="1" noMove="1" noResize="1" noEditPoints="1" noAdjustHandles="1" noChangeArrowheads="1" noChangeShapeType="1"/>
            </p:cNvSpPr>
            <p:nvPr userDrawn="1"/>
          </p:nvSpPr>
          <p:spPr>
            <a:xfrm>
              <a:off x="0" y="0"/>
              <a:ext cx="5400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CBA50EA-9569-37D1-561D-BF784902CB07}"/>
                </a:ext>
              </a:extLst>
            </p:cNvPr>
            <p:cNvSpPr>
              <a:spLocks noGrp="1" noRot="1" noChangeAspect="1" noMove="1" noResize="1" noEditPoints="1" noAdjustHandles="1" noChangeArrowheads="1" noChangeShapeType="1"/>
            </p:cNvSpPr>
            <p:nvPr userDrawn="1"/>
          </p:nvSpPr>
          <p:spPr>
            <a:xfrm>
              <a:off x="0" y="6318000"/>
              <a:ext cx="5400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CCDE3C-12BF-C9F9-AB83-8A96AADA9A90}"/>
                </a:ext>
              </a:extLst>
            </p:cNvPr>
            <p:cNvSpPr>
              <a:spLocks noGrp="1" noRot="1" noChangeAspect="1" noMove="1" noResize="1" noEditPoints="1" noAdjustHandles="1" noChangeArrowheads="1" noChangeShapeType="1"/>
            </p:cNvSpPr>
            <p:nvPr userDrawn="1"/>
          </p:nvSpPr>
          <p:spPr>
            <a:xfrm>
              <a:off x="0" y="1080000"/>
              <a:ext cx="540000" cy="54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6620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5" r:id="rId2"/>
    <p:sldLayoutId id="2147483688" r:id="rId3"/>
    <p:sldLayoutId id="2147483707" r:id="rId4"/>
    <p:sldLayoutId id="2147483708" r:id="rId5"/>
    <p:sldLayoutId id="2147483706" r:id="rId6"/>
    <p:sldLayoutId id="2147483710" r:id="rId7"/>
    <p:sldLayoutId id="2147483709" r:id="rId8"/>
    <p:sldLayoutId id="2147483689" r:id="rId9"/>
    <p:sldLayoutId id="2147483686" r:id="rId10"/>
    <p:sldLayoutId id="2147483711" r:id="rId11"/>
  </p:sldLayoutIdLst>
  <p:hf sldNum="0" hd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baseline="0">
          <a:solidFill>
            <a:schemeClr val="bg2"/>
          </a:solidFill>
          <a:latin typeface="Asap SemiBold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​"/>
        <a:defRPr sz="2400" b="0" i="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​"/>
        <a:defRPr sz="2000" b="0" i="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​"/>
        <a:defRPr sz="1600" b="0" i="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​"/>
        <a:defRPr sz="1200" b="0" i="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Calibri" panose="020F0502020204030204" pitchFamily="34" charset="0"/>
        <a:buChar char="​"/>
        <a:defRPr sz="1000" b="0" i="0" kern="1200">
          <a:solidFill>
            <a:schemeClr val="tx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8.sv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57.png"/><Relationship Id="rId17" Type="http://schemas.openxmlformats.org/officeDocument/2006/relationships/image" Target="../media/image60.svg"/><Relationship Id="rId2" Type="http://schemas.openxmlformats.org/officeDocument/2006/relationships/image" Target="../media/image43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0.svg"/><Relationship Id="rId5" Type="http://schemas.openxmlformats.org/officeDocument/2006/relationships/image" Target="../media/image46.svg"/><Relationship Id="rId15" Type="http://schemas.openxmlformats.org/officeDocument/2006/relationships/image" Target="../media/image25.sv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5.sv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24.png"/><Relationship Id="rId17" Type="http://schemas.openxmlformats.org/officeDocument/2006/relationships/image" Target="../media/image60.svg"/><Relationship Id="rId2" Type="http://schemas.openxmlformats.org/officeDocument/2006/relationships/image" Target="../media/image43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0.svg"/><Relationship Id="rId5" Type="http://schemas.openxmlformats.org/officeDocument/2006/relationships/image" Target="../media/image46.svg"/><Relationship Id="rId15" Type="http://schemas.openxmlformats.org/officeDocument/2006/relationships/image" Target="../media/image21.sv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19.svg"/><Relationship Id="rId1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8.sv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5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0.svg"/><Relationship Id="rId5" Type="http://schemas.openxmlformats.org/officeDocument/2006/relationships/image" Target="../media/image46.svg"/><Relationship Id="rId15" Type="http://schemas.openxmlformats.org/officeDocument/2006/relationships/image" Target="../media/image27.sv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19.svg"/><Relationship Id="rId1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svg"/><Relationship Id="rId18" Type="http://schemas.openxmlformats.org/officeDocument/2006/relationships/image" Target="../media/image37.png"/><Relationship Id="rId3" Type="http://schemas.openxmlformats.org/officeDocument/2006/relationships/image" Target="../media/image44.svg"/><Relationship Id="rId21" Type="http://schemas.openxmlformats.org/officeDocument/2006/relationships/image" Target="../media/image58.svg"/><Relationship Id="rId7" Type="http://schemas.openxmlformats.org/officeDocument/2006/relationships/image" Target="../media/image48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43.png"/><Relationship Id="rId16" Type="http://schemas.openxmlformats.org/officeDocument/2006/relationships/image" Target="../media/image24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0.svg"/><Relationship Id="rId5" Type="http://schemas.openxmlformats.org/officeDocument/2006/relationships/image" Target="../media/image46.svg"/><Relationship Id="rId15" Type="http://schemas.openxmlformats.org/officeDocument/2006/relationships/image" Target="../media/image60.svg"/><Relationship Id="rId10" Type="http://schemas.openxmlformats.org/officeDocument/2006/relationships/image" Target="../media/image49.png"/><Relationship Id="rId19" Type="http://schemas.openxmlformats.org/officeDocument/2006/relationships/image" Target="../media/image61.svg"/><Relationship Id="rId4" Type="http://schemas.openxmlformats.org/officeDocument/2006/relationships/image" Target="../media/image45.png"/><Relationship Id="rId9" Type="http://schemas.openxmlformats.org/officeDocument/2006/relationships/image" Target="../media/image19.svg"/><Relationship Id="rId1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58.sv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5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0.svg"/><Relationship Id="rId5" Type="http://schemas.openxmlformats.org/officeDocument/2006/relationships/image" Target="../media/image46.svg"/><Relationship Id="rId15" Type="http://schemas.openxmlformats.org/officeDocument/2006/relationships/image" Target="../media/image27.sv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19.svg"/><Relationship Id="rId1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5.svg"/><Relationship Id="rId18" Type="http://schemas.openxmlformats.org/officeDocument/2006/relationships/image" Target="../media/image57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24.png"/><Relationship Id="rId17" Type="http://schemas.openxmlformats.org/officeDocument/2006/relationships/image" Target="../media/image23.svg"/><Relationship Id="rId2" Type="http://schemas.openxmlformats.org/officeDocument/2006/relationships/image" Target="../media/image4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0.svg"/><Relationship Id="rId5" Type="http://schemas.openxmlformats.org/officeDocument/2006/relationships/image" Target="../media/image46.svg"/><Relationship Id="rId15" Type="http://schemas.openxmlformats.org/officeDocument/2006/relationships/image" Target="../media/image27.svg"/><Relationship Id="rId10" Type="http://schemas.openxmlformats.org/officeDocument/2006/relationships/image" Target="../media/image49.png"/><Relationship Id="rId19" Type="http://schemas.openxmlformats.org/officeDocument/2006/relationships/image" Target="../media/image58.svg"/><Relationship Id="rId4" Type="http://schemas.openxmlformats.org/officeDocument/2006/relationships/image" Target="../media/image45.png"/><Relationship Id="rId9" Type="http://schemas.openxmlformats.org/officeDocument/2006/relationships/image" Target="../media/image19.svg"/><Relationship Id="rId1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23.svg"/><Relationship Id="rId3" Type="http://schemas.openxmlformats.org/officeDocument/2006/relationships/image" Target="../media/image44.svg"/><Relationship Id="rId7" Type="http://schemas.openxmlformats.org/officeDocument/2006/relationships/image" Target="../media/image50.svg"/><Relationship Id="rId12" Type="http://schemas.openxmlformats.org/officeDocument/2006/relationships/image" Target="../media/image2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8.svg"/><Relationship Id="rId5" Type="http://schemas.openxmlformats.org/officeDocument/2006/relationships/image" Target="../media/image46.svg"/><Relationship Id="rId15" Type="http://schemas.openxmlformats.org/officeDocument/2006/relationships/image" Target="../media/image17.svg"/><Relationship Id="rId10" Type="http://schemas.openxmlformats.org/officeDocument/2006/relationships/image" Target="../media/image57.png"/><Relationship Id="rId4" Type="http://schemas.openxmlformats.org/officeDocument/2006/relationships/image" Target="../media/image45.png"/><Relationship Id="rId9" Type="http://schemas.openxmlformats.org/officeDocument/2006/relationships/image" Target="../media/image60.svg"/><Relationship Id="rId1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23.svg"/><Relationship Id="rId3" Type="http://schemas.openxmlformats.org/officeDocument/2006/relationships/image" Target="../media/image44.svg"/><Relationship Id="rId7" Type="http://schemas.openxmlformats.org/officeDocument/2006/relationships/image" Target="../media/image50.svg"/><Relationship Id="rId12" Type="http://schemas.openxmlformats.org/officeDocument/2006/relationships/image" Target="../media/image22.png"/><Relationship Id="rId17" Type="http://schemas.openxmlformats.org/officeDocument/2006/relationships/image" Target="../media/image21.svg"/><Relationship Id="rId2" Type="http://schemas.openxmlformats.org/officeDocument/2006/relationships/image" Target="../media/image4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8.svg"/><Relationship Id="rId5" Type="http://schemas.openxmlformats.org/officeDocument/2006/relationships/image" Target="../media/image46.svg"/><Relationship Id="rId15" Type="http://schemas.openxmlformats.org/officeDocument/2006/relationships/image" Target="../media/image17.svg"/><Relationship Id="rId10" Type="http://schemas.openxmlformats.org/officeDocument/2006/relationships/image" Target="../media/image57.png"/><Relationship Id="rId4" Type="http://schemas.openxmlformats.org/officeDocument/2006/relationships/image" Target="../media/image45.png"/><Relationship Id="rId9" Type="http://schemas.openxmlformats.org/officeDocument/2006/relationships/image" Target="../media/image60.svg"/><Relationship Id="rId1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23.svg"/><Relationship Id="rId18" Type="http://schemas.openxmlformats.org/officeDocument/2006/relationships/image" Target="../media/image30.png"/><Relationship Id="rId3" Type="http://schemas.openxmlformats.org/officeDocument/2006/relationships/image" Target="../media/image44.svg"/><Relationship Id="rId7" Type="http://schemas.openxmlformats.org/officeDocument/2006/relationships/image" Target="../media/image50.svg"/><Relationship Id="rId12" Type="http://schemas.openxmlformats.org/officeDocument/2006/relationships/image" Target="../media/image22.png"/><Relationship Id="rId17" Type="http://schemas.openxmlformats.org/officeDocument/2006/relationships/image" Target="../media/image21.svg"/><Relationship Id="rId2" Type="http://schemas.openxmlformats.org/officeDocument/2006/relationships/image" Target="../media/image43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8.svg"/><Relationship Id="rId5" Type="http://schemas.openxmlformats.org/officeDocument/2006/relationships/image" Target="../media/image46.svg"/><Relationship Id="rId15" Type="http://schemas.openxmlformats.org/officeDocument/2006/relationships/image" Target="../media/image17.svg"/><Relationship Id="rId10" Type="http://schemas.openxmlformats.org/officeDocument/2006/relationships/image" Target="../media/image57.png"/><Relationship Id="rId19" Type="http://schemas.openxmlformats.org/officeDocument/2006/relationships/image" Target="../media/image31.svg"/><Relationship Id="rId4" Type="http://schemas.openxmlformats.org/officeDocument/2006/relationships/image" Target="../media/image45.png"/><Relationship Id="rId9" Type="http://schemas.openxmlformats.org/officeDocument/2006/relationships/image" Target="../media/image60.svg"/><Relationship Id="rId1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0.sv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59.png"/><Relationship Id="rId17" Type="http://schemas.openxmlformats.org/officeDocument/2006/relationships/image" Target="../media/image52.svg"/><Relationship Id="rId2" Type="http://schemas.openxmlformats.org/officeDocument/2006/relationships/image" Target="../media/image43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8.svg"/><Relationship Id="rId5" Type="http://schemas.openxmlformats.org/officeDocument/2006/relationships/image" Target="../media/image46.svg"/><Relationship Id="rId15" Type="http://schemas.openxmlformats.org/officeDocument/2006/relationships/image" Target="../media/image21.svg"/><Relationship Id="rId10" Type="http://schemas.openxmlformats.org/officeDocument/2006/relationships/image" Target="../media/image57.png"/><Relationship Id="rId4" Type="http://schemas.openxmlformats.org/officeDocument/2006/relationships/image" Target="../media/image45.png"/><Relationship Id="rId9" Type="http://schemas.openxmlformats.org/officeDocument/2006/relationships/image" Target="../media/image19.svg"/><Relationship Id="rId1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0.sv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5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8.svg"/><Relationship Id="rId5" Type="http://schemas.openxmlformats.org/officeDocument/2006/relationships/image" Target="../media/image46.svg"/><Relationship Id="rId15" Type="http://schemas.openxmlformats.org/officeDocument/2006/relationships/image" Target="../media/image23.svg"/><Relationship Id="rId10" Type="http://schemas.openxmlformats.org/officeDocument/2006/relationships/image" Target="../media/image57.png"/><Relationship Id="rId4" Type="http://schemas.openxmlformats.org/officeDocument/2006/relationships/image" Target="../media/image45.png"/><Relationship Id="rId9" Type="http://schemas.openxmlformats.org/officeDocument/2006/relationships/image" Target="../media/image19.svg"/><Relationship Id="rId1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60.svg"/><Relationship Id="rId1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59.png"/><Relationship Id="rId17" Type="http://schemas.openxmlformats.org/officeDocument/2006/relationships/image" Target="../media/image29.svg"/><Relationship Id="rId2" Type="http://schemas.openxmlformats.org/officeDocument/2006/relationships/image" Target="../media/image43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8.svg"/><Relationship Id="rId5" Type="http://schemas.openxmlformats.org/officeDocument/2006/relationships/image" Target="../media/image46.svg"/><Relationship Id="rId15" Type="http://schemas.openxmlformats.org/officeDocument/2006/relationships/image" Target="../media/image21.svg"/><Relationship Id="rId10" Type="http://schemas.openxmlformats.org/officeDocument/2006/relationships/image" Target="../media/image57.png"/><Relationship Id="rId19" Type="http://schemas.openxmlformats.org/officeDocument/2006/relationships/image" Target="../media/image50.svg"/><Relationship Id="rId4" Type="http://schemas.openxmlformats.org/officeDocument/2006/relationships/image" Target="../media/image45.png"/><Relationship Id="rId9" Type="http://schemas.openxmlformats.org/officeDocument/2006/relationships/image" Target="../media/image19.svg"/><Relationship Id="rId1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0.svg"/><Relationship Id="rId5" Type="http://schemas.openxmlformats.org/officeDocument/2006/relationships/image" Target="../media/image46.sv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1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3.svg"/><Relationship Id="rId3" Type="http://schemas.openxmlformats.org/officeDocument/2006/relationships/image" Target="../media/image21.svg"/><Relationship Id="rId7" Type="http://schemas.openxmlformats.org/officeDocument/2006/relationships/image" Target="../media/image13.svg"/><Relationship Id="rId12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33.svg"/><Relationship Id="rId5" Type="http://schemas.openxmlformats.org/officeDocument/2006/relationships/image" Target="../media/image19.svg"/><Relationship Id="rId15" Type="http://schemas.openxmlformats.org/officeDocument/2006/relationships/image" Target="../media/image17.svg"/><Relationship Id="rId10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35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3" Type="http://schemas.openxmlformats.org/officeDocument/2006/relationships/image" Target="../media/image13.sv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9.svg"/><Relationship Id="rId18" Type="http://schemas.openxmlformats.org/officeDocument/2006/relationships/image" Target="../media/image64.png"/><Relationship Id="rId3" Type="http://schemas.openxmlformats.org/officeDocument/2006/relationships/image" Target="../media/image63.svg"/><Relationship Id="rId21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28.png"/><Relationship Id="rId17" Type="http://schemas.openxmlformats.org/officeDocument/2006/relationships/image" Target="../media/image23.svg"/><Relationship Id="rId25" Type="http://schemas.openxmlformats.org/officeDocument/2006/relationships/image" Target="../media/image35.svg"/><Relationship Id="rId2" Type="http://schemas.openxmlformats.org/officeDocument/2006/relationships/image" Target="../media/image62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11" Type="http://schemas.openxmlformats.org/officeDocument/2006/relationships/image" Target="../media/image25.svg"/><Relationship Id="rId24" Type="http://schemas.openxmlformats.org/officeDocument/2006/relationships/image" Target="../media/image34.png"/><Relationship Id="rId5" Type="http://schemas.openxmlformats.org/officeDocument/2006/relationships/image" Target="../media/image19.svg"/><Relationship Id="rId15" Type="http://schemas.openxmlformats.org/officeDocument/2006/relationships/image" Target="../media/image13.svg"/><Relationship Id="rId23" Type="http://schemas.openxmlformats.org/officeDocument/2006/relationships/image" Target="../media/image33.svg"/><Relationship Id="rId10" Type="http://schemas.openxmlformats.org/officeDocument/2006/relationships/image" Target="../media/image24.png"/><Relationship Id="rId19" Type="http://schemas.openxmlformats.org/officeDocument/2006/relationships/image" Target="../media/image65.svg"/><Relationship Id="rId4" Type="http://schemas.openxmlformats.org/officeDocument/2006/relationships/image" Target="../media/image18.png"/><Relationship Id="rId9" Type="http://schemas.openxmlformats.org/officeDocument/2006/relationships/image" Target="../media/image21.svg"/><Relationship Id="rId14" Type="http://schemas.openxmlformats.org/officeDocument/2006/relationships/image" Target="../media/image12.png"/><Relationship Id="rId22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22.png"/><Relationship Id="rId18" Type="http://schemas.openxmlformats.org/officeDocument/2006/relationships/image" Target="../media/image52.svg"/><Relationship Id="rId3" Type="http://schemas.openxmlformats.org/officeDocument/2006/relationships/image" Target="../media/image20.png"/><Relationship Id="rId7" Type="http://schemas.openxmlformats.org/officeDocument/2006/relationships/image" Target="../media/image45.png"/><Relationship Id="rId12" Type="http://schemas.openxmlformats.org/officeDocument/2006/relationships/image" Target="../media/image19.sv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0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svg"/><Relationship Id="rId11" Type="http://schemas.openxmlformats.org/officeDocument/2006/relationships/image" Target="../media/image18.png"/><Relationship Id="rId5" Type="http://schemas.openxmlformats.org/officeDocument/2006/relationships/image" Target="../media/image43.png"/><Relationship Id="rId15" Type="http://schemas.openxmlformats.org/officeDocument/2006/relationships/image" Target="../media/image49.png"/><Relationship Id="rId10" Type="http://schemas.openxmlformats.org/officeDocument/2006/relationships/image" Target="../media/image48.svg"/><Relationship Id="rId4" Type="http://schemas.openxmlformats.org/officeDocument/2006/relationships/image" Target="../media/image21.svg"/><Relationship Id="rId9" Type="http://schemas.openxmlformats.org/officeDocument/2006/relationships/image" Target="../media/image47.png"/><Relationship Id="rId14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5.sv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2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0.svg"/><Relationship Id="rId5" Type="http://schemas.openxmlformats.org/officeDocument/2006/relationships/image" Target="../media/image46.svg"/><Relationship Id="rId15" Type="http://schemas.openxmlformats.org/officeDocument/2006/relationships/image" Target="../media/image27.sv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19.sv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5.sv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24.png"/><Relationship Id="rId17" Type="http://schemas.openxmlformats.org/officeDocument/2006/relationships/image" Target="../media/image60.svg"/><Relationship Id="rId2" Type="http://schemas.openxmlformats.org/officeDocument/2006/relationships/image" Target="../media/image43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50.svg"/><Relationship Id="rId5" Type="http://schemas.openxmlformats.org/officeDocument/2006/relationships/image" Target="../media/image46.svg"/><Relationship Id="rId15" Type="http://schemas.openxmlformats.org/officeDocument/2006/relationships/image" Target="../media/image58.sv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19.svg"/><Relationship Id="rId1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B6987-4597-45B4-F73E-1CEAF7D7A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no DREX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8E0CF-0CED-1F7E-9ED6-F35B3124FF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/>
              <a:t>Ideias para assegurar o anonimato das partes, sem elementos exógenos à rede, com transações auditáveis e programáveis</a:t>
            </a:r>
          </a:p>
        </p:txBody>
      </p:sp>
    </p:spTree>
    <p:extLst>
      <p:ext uri="{BB962C8B-B14F-4D97-AF65-F5344CB8AC3E}">
        <p14:creationId xmlns:p14="http://schemas.microsoft.com/office/powerpoint/2010/main" val="295791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cBookAir">
            <a:extLst>
              <a:ext uri="{FF2B5EF4-FFF2-40B4-BE49-F238E27FC236}">
                <a16:creationId xmlns:a16="http://schemas.microsoft.com/office/drawing/2014/main" id="{F2EC0047-E29D-BD58-AF5E-E1C2845F5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7" t="7629" r="2224" b="5396"/>
          <a:stretch/>
        </p:blipFill>
        <p:spPr>
          <a:xfrm>
            <a:off x="-16799" y="0"/>
            <a:ext cx="10686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03EFC6-6805-0713-6B8A-222717EA6F7C}"/>
              </a:ext>
            </a:extLst>
          </p:cNvPr>
          <p:cNvSpPr/>
          <p:nvPr/>
        </p:nvSpPr>
        <p:spPr>
          <a:xfrm>
            <a:off x="-16799" y="468000"/>
            <a:ext cx="9180000" cy="576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100000"/>
                </a:schemeClr>
              </a:gs>
              <a:gs pos="100000">
                <a:schemeClr val="tx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B3367-87B8-DEA7-5584-5CDBAC8E0876}"/>
              </a:ext>
            </a:extLst>
          </p:cNvPr>
          <p:cNvSpPr txBox="1">
            <a:spLocks/>
          </p:cNvSpPr>
          <p:nvPr/>
        </p:nvSpPr>
        <p:spPr>
          <a:xfrm>
            <a:off x="6760866" y="5895496"/>
            <a:ext cx="2384335" cy="318924"/>
          </a:xfrm>
          <a:prstGeom prst="rect">
            <a:avLst/>
          </a:prstGeom>
          <a:noFill/>
        </p:spPr>
        <p:txBody>
          <a:bodyPr wrap="none" lIns="144000" tIns="0" rIns="144000" bIns="72000" rtlCol="0" anchor="b">
            <a:spAutoFit/>
          </a:bodyPr>
          <a:lstStyle/>
          <a:p>
            <a:pPr algn="r"/>
            <a:r>
              <a:rPr lang="pt-BR" sz="1600" dirty="0">
                <a:solidFill>
                  <a:schemeClr val="bg2"/>
                </a:solidFill>
                <a:latin typeface="+mj-lt"/>
              </a:rPr>
              <a:t>PRODUÇÃO DE SAÍDAS</a:t>
            </a:r>
          </a:p>
        </p:txBody>
      </p:sp>
      <p:sp>
        <p:nvSpPr>
          <p:cNvPr id="10" name="Emphasis">
            <a:extLst>
              <a:ext uri="{FF2B5EF4-FFF2-40B4-BE49-F238E27FC236}">
                <a16:creationId xmlns:a16="http://schemas.microsoft.com/office/drawing/2014/main" id="{BE1858F6-EF58-9474-0DAB-BF132E54F2A8}"/>
              </a:ext>
            </a:extLst>
          </p:cNvPr>
          <p:cNvSpPr/>
          <p:nvPr/>
        </p:nvSpPr>
        <p:spPr>
          <a:xfrm>
            <a:off x="18000" y="4716000"/>
            <a:ext cx="9180000" cy="100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7" name="BaseCode">
            <a:extLst>
              <a:ext uri="{FF2B5EF4-FFF2-40B4-BE49-F238E27FC236}">
                <a16:creationId xmlns:a16="http://schemas.microsoft.com/office/drawing/2014/main" id="{08A7FB76-4233-F826-014C-01DB5B4CB8F5}"/>
              </a:ext>
            </a:extLst>
          </p:cNvPr>
          <p:cNvSpPr/>
          <p:nvPr/>
        </p:nvSpPr>
        <p:spPr>
          <a:xfrm>
            <a:off x="0" y="468000"/>
            <a:ext cx="9180000" cy="5320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0" rtlCol="0" anchor="t" anchorCtr="0">
            <a:spAutoFit/>
          </a:bodyPr>
          <a:lstStyle/>
          <a:p>
            <a:pPr>
              <a:defRPr/>
            </a:pPr>
            <a:r>
              <a:rPr lang="en-US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oken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{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Saída 1 (envio)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00AE9D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ownerAddress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0xea6d57b1c2180469cd42bc27fef42aa2627019dc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Parte B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type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DREX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amount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15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nonce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0x9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512a6592f875716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</a:p>
          <a:p>
            <a:pPr>
              <a:defRPr/>
            </a:pPr>
            <a:r>
              <a:rPr lang="en-US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oken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{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Saída 2 (troco)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00AE9D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ownerAddress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0x817c5ff8798586b1a16d28a292950f769457b5c7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Parte A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type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DREX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amount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5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nonce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0x3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0f8d9d7af92428f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secret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0xa95aeb5c98497b6b302d37bfef1508247cea2572387f44475ffeb81d1bd2f7109ef2f8c06f5694545fcf11b6d142e9980c68a3a401 f0a1a13d91f3419cbd8b825d6062caeb5a98db2cd72d55ca733a4f84974b65cf28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Saída 1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commitment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0xa1b864aa41b60258ba34f634964dc87f481b3b193765bf0bd167c37f9f97942b719f 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Saída 1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secret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0x971def9bb45423ba703f11f9b32dd9c14a4425f7f71c7a4c7a5d1980b0c4f256f4eb497fc7797d37a7b8444b0ca321f3eb64cd2f7d cbf065aef2640859562fa7f7710d7a521f5535f19a56750a057a5ab3d67943a7e9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Saída 2</a:t>
            </a:r>
          </a:p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commitment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0x109c035bdf60c47dbed07cfca3316fcd45dd774d17d9bdaf51caec932434c6dd2948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Saída 2</a:t>
            </a:r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12588FE7-7D0A-D3B3-DB4F-CDAE8877319E}"/>
              </a:ext>
            </a:extLst>
          </p:cNvPr>
          <p:cNvSpPr/>
          <p:nvPr/>
        </p:nvSpPr>
        <p:spPr>
          <a:xfrm>
            <a:off x="8928000" y="522000"/>
            <a:ext cx="180000" cy="2016000"/>
          </a:xfrm>
          <a:prstGeom prst="rightBracket">
            <a:avLst>
              <a:gd name="adj" fmla="val 100937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4BDFCEFF-A08F-3778-3F3B-563DB7014E5B}"/>
              </a:ext>
            </a:extLst>
          </p:cNvPr>
          <p:cNvSpPr/>
          <p:nvPr/>
        </p:nvSpPr>
        <p:spPr>
          <a:xfrm>
            <a:off x="8928000" y="4716000"/>
            <a:ext cx="180000" cy="1008000"/>
          </a:xfrm>
          <a:prstGeom prst="rightBracket">
            <a:avLst>
              <a:gd name="adj" fmla="val 100937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30A8AC5-03BB-E597-CEFC-5888D348B8B3}"/>
              </a:ext>
            </a:extLst>
          </p:cNvPr>
          <p:cNvGrpSpPr/>
          <p:nvPr/>
        </p:nvGrpSpPr>
        <p:grpSpPr>
          <a:xfrm>
            <a:off x="9828000" y="4860000"/>
            <a:ext cx="1800001" cy="1368002"/>
            <a:chOff x="9828000" y="3816000"/>
            <a:chExt cx="1800001" cy="1368002"/>
          </a:xfrm>
        </p:grpSpPr>
        <p:pic>
          <p:nvPicPr>
            <p:cNvPr id="13" name="Graphic 12" descr="Lock with solid fill">
              <a:extLst>
                <a:ext uri="{FF2B5EF4-FFF2-40B4-BE49-F238E27FC236}">
                  <a16:creationId xmlns:a16="http://schemas.microsoft.com/office/drawing/2014/main" id="{A32653A5-754A-0BB7-7E35-3CCC0594C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80000" y="4068000"/>
              <a:ext cx="360000" cy="360000"/>
            </a:xfrm>
            <a:prstGeom prst="rect">
              <a:avLst/>
            </a:prstGeom>
          </p:spPr>
        </p:pic>
        <p:pic>
          <p:nvPicPr>
            <p:cNvPr id="14" name="Graphic 13" descr="Unlock with solid fill">
              <a:extLst>
                <a:ext uri="{FF2B5EF4-FFF2-40B4-BE49-F238E27FC236}">
                  <a16:creationId xmlns:a16="http://schemas.microsoft.com/office/drawing/2014/main" id="{97569008-491A-7962-58CA-3052584BF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32000" y="4068000"/>
              <a:ext cx="360000" cy="360000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1FA40B1-FF60-6A4F-354A-0767B677914C}"/>
                </a:ext>
              </a:extLst>
            </p:cNvPr>
            <p:cNvGrpSpPr/>
            <p:nvPr/>
          </p:nvGrpSpPr>
          <p:grpSpPr>
            <a:xfrm>
              <a:off x="10116000" y="4464000"/>
              <a:ext cx="1440000" cy="648000"/>
              <a:chOff x="10752000" y="3974943"/>
              <a:chExt cx="1440000" cy="648000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FBA8661-5AC4-A4C8-64DB-F55A974E8ECE}"/>
                  </a:ext>
                </a:extLst>
              </p:cNvPr>
              <p:cNvSpPr/>
              <p:nvPr/>
            </p:nvSpPr>
            <p:spPr>
              <a:xfrm>
                <a:off x="10752000" y="3974943"/>
                <a:ext cx="1440000" cy="288000"/>
              </a:xfrm>
              <a:prstGeom prst="roundRect">
                <a:avLst/>
              </a:prstGeom>
              <a:solidFill>
                <a:schemeClr val="accent5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75000"/>
                      </a:schemeClr>
                    </a:solidFill>
                    <a:latin typeface="+mj-lt"/>
                  </a:rPr>
                  <a:t>Provador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10DDAFD-503E-5320-ECE1-0B33DA3797AB}"/>
                  </a:ext>
                </a:extLst>
              </p:cNvPr>
              <p:cNvSpPr/>
              <p:nvPr/>
            </p:nvSpPr>
            <p:spPr>
              <a:xfrm>
                <a:off x="10752000" y="4334943"/>
                <a:ext cx="1440000" cy="288000"/>
              </a:xfrm>
              <a:prstGeom prst="roundRect">
                <a:avLst/>
              </a:pr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  <a:latin typeface="+mj-lt"/>
                  </a:rPr>
                  <a:t>Cifrador-decifrador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E3C123B-7D95-01CD-2A0A-B65B053AD36D}"/>
                </a:ext>
              </a:extLst>
            </p:cNvPr>
            <p:cNvGrpSpPr/>
            <p:nvPr/>
          </p:nvGrpSpPr>
          <p:grpSpPr>
            <a:xfrm>
              <a:off x="9828000" y="3816000"/>
              <a:ext cx="1800001" cy="1368002"/>
              <a:chOff x="5075999" y="2736000"/>
              <a:chExt cx="1800001" cy="1368002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D0642321-A850-DFA9-686A-FBD3DDAC341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5076000" y="2736001"/>
                <a:ext cx="1800000" cy="1368001"/>
              </a:xfrm>
              <a:custGeom>
                <a:avLst/>
                <a:gdLst>
                  <a:gd name="connsiteX0" fmla="*/ 667200 w 1800000"/>
                  <a:gd name="connsiteY0" fmla="*/ 1368001 h 1368001"/>
                  <a:gd name="connsiteX1" fmla="*/ 249600 w 1800000"/>
                  <a:gd name="connsiteY1" fmla="*/ 1368001 h 1368001"/>
                  <a:gd name="connsiteX2" fmla="*/ 374881 w 1800000"/>
                  <a:gd name="connsiteY2" fmla="*/ 1152000 h 1368001"/>
                  <a:gd name="connsiteX3" fmla="*/ 0 w 1800000"/>
                  <a:gd name="connsiteY3" fmla="*/ 1152000 h 1368001"/>
                  <a:gd name="connsiteX4" fmla="*/ 0 w 1800000"/>
                  <a:gd name="connsiteY4" fmla="*/ 0 h 1368001"/>
                  <a:gd name="connsiteX5" fmla="*/ 1584000 w 1800000"/>
                  <a:gd name="connsiteY5" fmla="*/ 0 h 1368001"/>
                  <a:gd name="connsiteX6" fmla="*/ 1584000 w 1800000"/>
                  <a:gd name="connsiteY6" fmla="*/ 492480 h 1368001"/>
                  <a:gd name="connsiteX7" fmla="*/ 1800000 w 1800000"/>
                  <a:gd name="connsiteY7" fmla="*/ 367200 h 1368001"/>
                  <a:gd name="connsiteX8" fmla="*/ 1800000 w 1800000"/>
                  <a:gd name="connsiteY8" fmla="*/ 784800 h 1368001"/>
                  <a:gd name="connsiteX9" fmla="*/ 1584000 w 1800000"/>
                  <a:gd name="connsiteY9" fmla="*/ 659520 h 1368001"/>
                  <a:gd name="connsiteX10" fmla="*/ 1584000 w 1800000"/>
                  <a:gd name="connsiteY10" fmla="*/ 1152000 h 1368001"/>
                  <a:gd name="connsiteX11" fmla="*/ 541920 w 1800000"/>
                  <a:gd name="connsiteY11" fmla="*/ 1152000 h 1368001"/>
                  <a:gd name="connsiteX0" fmla="*/ 1800000 w 1891440"/>
                  <a:gd name="connsiteY0" fmla="*/ 784800 h 1368001"/>
                  <a:gd name="connsiteX1" fmla="*/ 1584000 w 1891440"/>
                  <a:gd name="connsiteY1" fmla="*/ 659520 h 1368001"/>
                  <a:gd name="connsiteX2" fmla="*/ 1584000 w 1891440"/>
                  <a:gd name="connsiteY2" fmla="*/ 1152000 h 1368001"/>
                  <a:gd name="connsiteX3" fmla="*/ 541920 w 1891440"/>
                  <a:gd name="connsiteY3" fmla="*/ 1152000 h 1368001"/>
                  <a:gd name="connsiteX4" fmla="*/ 667200 w 1891440"/>
                  <a:gd name="connsiteY4" fmla="*/ 1368001 h 1368001"/>
                  <a:gd name="connsiteX5" fmla="*/ 249600 w 1891440"/>
                  <a:gd name="connsiteY5" fmla="*/ 1368001 h 1368001"/>
                  <a:gd name="connsiteX6" fmla="*/ 374881 w 1891440"/>
                  <a:gd name="connsiteY6" fmla="*/ 1152000 h 1368001"/>
                  <a:gd name="connsiteX7" fmla="*/ 0 w 1891440"/>
                  <a:gd name="connsiteY7" fmla="*/ 1152000 h 1368001"/>
                  <a:gd name="connsiteX8" fmla="*/ 0 w 1891440"/>
                  <a:gd name="connsiteY8" fmla="*/ 0 h 1368001"/>
                  <a:gd name="connsiteX9" fmla="*/ 1584000 w 1891440"/>
                  <a:gd name="connsiteY9" fmla="*/ 0 h 1368001"/>
                  <a:gd name="connsiteX10" fmla="*/ 1584000 w 1891440"/>
                  <a:gd name="connsiteY10" fmla="*/ 492480 h 1368001"/>
                  <a:gd name="connsiteX11" fmla="*/ 1800000 w 1891440"/>
                  <a:gd name="connsiteY11" fmla="*/ 367200 h 1368001"/>
                  <a:gd name="connsiteX12" fmla="*/ 1891440 w 1891440"/>
                  <a:gd name="connsiteY12" fmla="*/ 876240 h 1368001"/>
                  <a:gd name="connsiteX0" fmla="*/ 1800000 w 1800000"/>
                  <a:gd name="connsiteY0" fmla="*/ 784800 h 1368001"/>
                  <a:gd name="connsiteX1" fmla="*/ 1584000 w 1800000"/>
                  <a:gd name="connsiteY1" fmla="*/ 659520 h 1368001"/>
                  <a:gd name="connsiteX2" fmla="*/ 1584000 w 1800000"/>
                  <a:gd name="connsiteY2" fmla="*/ 1152000 h 1368001"/>
                  <a:gd name="connsiteX3" fmla="*/ 541920 w 1800000"/>
                  <a:gd name="connsiteY3" fmla="*/ 1152000 h 1368001"/>
                  <a:gd name="connsiteX4" fmla="*/ 667200 w 1800000"/>
                  <a:gd name="connsiteY4" fmla="*/ 1368001 h 1368001"/>
                  <a:gd name="connsiteX5" fmla="*/ 249600 w 1800000"/>
                  <a:gd name="connsiteY5" fmla="*/ 1368001 h 1368001"/>
                  <a:gd name="connsiteX6" fmla="*/ 374881 w 1800000"/>
                  <a:gd name="connsiteY6" fmla="*/ 1152000 h 1368001"/>
                  <a:gd name="connsiteX7" fmla="*/ 0 w 1800000"/>
                  <a:gd name="connsiteY7" fmla="*/ 1152000 h 1368001"/>
                  <a:gd name="connsiteX8" fmla="*/ 0 w 1800000"/>
                  <a:gd name="connsiteY8" fmla="*/ 0 h 1368001"/>
                  <a:gd name="connsiteX9" fmla="*/ 1584000 w 1800000"/>
                  <a:gd name="connsiteY9" fmla="*/ 0 h 1368001"/>
                  <a:gd name="connsiteX10" fmla="*/ 1584000 w 1800000"/>
                  <a:gd name="connsiteY10" fmla="*/ 492480 h 1368001"/>
                  <a:gd name="connsiteX11" fmla="*/ 1800000 w 1800000"/>
                  <a:gd name="connsiteY11" fmla="*/ 367200 h 1368001"/>
                  <a:gd name="connsiteX0" fmla="*/ 1584000 w 1800000"/>
                  <a:gd name="connsiteY0" fmla="*/ 659520 h 1368001"/>
                  <a:gd name="connsiteX1" fmla="*/ 1584000 w 1800000"/>
                  <a:gd name="connsiteY1" fmla="*/ 1152000 h 1368001"/>
                  <a:gd name="connsiteX2" fmla="*/ 541920 w 1800000"/>
                  <a:gd name="connsiteY2" fmla="*/ 1152000 h 1368001"/>
                  <a:gd name="connsiteX3" fmla="*/ 667200 w 1800000"/>
                  <a:gd name="connsiteY3" fmla="*/ 1368001 h 1368001"/>
                  <a:gd name="connsiteX4" fmla="*/ 249600 w 1800000"/>
                  <a:gd name="connsiteY4" fmla="*/ 1368001 h 1368001"/>
                  <a:gd name="connsiteX5" fmla="*/ 374881 w 1800000"/>
                  <a:gd name="connsiteY5" fmla="*/ 1152000 h 1368001"/>
                  <a:gd name="connsiteX6" fmla="*/ 0 w 1800000"/>
                  <a:gd name="connsiteY6" fmla="*/ 1152000 h 1368001"/>
                  <a:gd name="connsiteX7" fmla="*/ 0 w 1800000"/>
                  <a:gd name="connsiteY7" fmla="*/ 0 h 1368001"/>
                  <a:gd name="connsiteX8" fmla="*/ 1584000 w 1800000"/>
                  <a:gd name="connsiteY8" fmla="*/ 0 h 1368001"/>
                  <a:gd name="connsiteX9" fmla="*/ 1584000 w 1800000"/>
                  <a:gd name="connsiteY9" fmla="*/ 492480 h 1368001"/>
                  <a:gd name="connsiteX10" fmla="*/ 1800000 w 1800000"/>
                  <a:gd name="connsiteY10" fmla="*/ 367200 h 1368001"/>
                  <a:gd name="connsiteX0" fmla="*/ 1584000 w 1800000"/>
                  <a:gd name="connsiteY0" fmla="*/ 1152000 h 1368001"/>
                  <a:gd name="connsiteX1" fmla="*/ 541920 w 1800000"/>
                  <a:gd name="connsiteY1" fmla="*/ 1152000 h 1368001"/>
                  <a:gd name="connsiteX2" fmla="*/ 667200 w 1800000"/>
                  <a:gd name="connsiteY2" fmla="*/ 1368001 h 1368001"/>
                  <a:gd name="connsiteX3" fmla="*/ 249600 w 1800000"/>
                  <a:gd name="connsiteY3" fmla="*/ 1368001 h 1368001"/>
                  <a:gd name="connsiteX4" fmla="*/ 374881 w 1800000"/>
                  <a:gd name="connsiteY4" fmla="*/ 1152000 h 1368001"/>
                  <a:gd name="connsiteX5" fmla="*/ 0 w 1800000"/>
                  <a:gd name="connsiteY5" fmla="*/ 1152000 h 1368001"/>
                  <a:gd name="connsiteX6" fmla="*/ 0 w 1800000"/>
                  <a:gd name="connsiteY6" fmla="*/ 0 h 1368001"/>
                  <a:gd name="connsiteX7" fmla="*/ 1584000 w 1800000"/>
                  <a:gd name="connsiteY7" fmla="*/ 0 h 1368001"/>
                  <a:gd name="connsiteX8" fmla="*/ 1584000 w 1800000"/>
                  <a:gd name="connsiteY8" fmla="*/ 492480 h 1368001"/>
                  <a:gd name="connsiteX9" fmla="*/ 1800000 w 1800000"/>
                  <a:gd name="connsiteY9" fmla="*/ 367200 h 1368001"/>
                  <a:gd name="connsiteX0" fmla="*/ 541920 w 1800000"/>
                  <a:gd name="connsiteY0" fmla="*/ 1152000 h 1368001"/>
                  <a:gd name="connsiteX1" fmla="*/ 667200 w 1800000"/>
                  <a:gd name="connsiteY1" fmla="*/ 1368001 h 1368001"/>
                  <a:gd name="connsiteX2" fmla="*/ 249600 w 1800000"/>
                  <a:gd name="connsiteY2" fmla="*/ 1368001 h 1368001"/>
                  <a:gd name="connsiteX3" fmla="*/ 374881 w 1800000"/>
                  <a:gd name="connsiteY3" fmla="*/ 1152000 h 1368001"/>
                  <a:gd name="connsiteX4" fmla="*/ 0 w 1800000"/>
                  <a:gd name="connsiteY4" fmla="*/ 1152000 h 1368001"/>
                  <a:gd name="connsiteX5" fmla="*/ 0 w 1800000"/>
                  <a:gd name="connsiteY5" fmla="*/ 0 h 1368001"/>
                  <a:gd name="connsiteX6" fmla="*/ 1584000 w 1800000"/>
                  <a:gd name="connsiteY6" fmla="*/ 0 h 1368001"/>
                  <a:gd name="connsiteX7" fmla="*/ 1584000 w 1800000"/>
                  <a:gd name="connsiteY7" fmla="*/ 492480 h 1368001"/>
                  <a:gd name="connsiteX8" fmla="*/ 1800000 w 1800000"/>
                  <a:gd name="connsiteY8" fmla="*/ 367200 h 1368001"/>
                  <a:gd name="connsiteX0" fmla="*/ 667200 w 1800000"/>
                  <a:gd name="connsiteY0" fmla="*/ 1368001 h 1368001"/>
                  <a:gd name="connsiteX1" fmla="*/ 249600 w 1800000"/>
                  <a:gd name="connsiteY1" fmla="*/ 1368001 h 1368001"/>
                  <a:gd name="connsiteX2" fmla="*/ 374881 w 1800000"/>
                  <a:gd name="connsiteY2" fmla="*/ 1152000 h 1368001"/>
                  <a:gd name="connsiteX3" fmla="*/ 0 w 1800000"/>
                  <a:gd name="connsiteY3" fmla="*/ 1152000 h 1368001"/>
                  <a:gd name="connsiteX4" fmla="*/ 0 w 1800000"/>
                  <a:gd name="connsiteY4" fmla="*/ 0 h 1368001"/>
                  <a:gd name="connsiteX5" fmla="*/ 1584000 w 1800000"/>
                  <a:gd name="connsiteY5" fmla="*/ 0 h 1368001"/>
                  <a:gd name="connsiteX6" fmla="*/ 1584000 w 1800000"/>
                  <a:gd name="connsiteY6" fmla="*/ 492480 h 1368001"/>
                  <a:gd name="connsiteX7" fmla="*/ 1800000 w 1800000"/>
                  <a:gd name="connsiteY7" fmla="*/ 367200 h 1368001"/>
                  <a:gd name="connsiteX0" fmla="*/ 249600 w 1800000"/>
                  <a:gd name="connsiteY0" fmla="*/ 1368001 h 1368001"/>
                  <a:gd name="connsiteX1" fmla="*/ 374881 w 1800000"/>
                  <a:gd name="connsiteY1" fmla="*/ 1152000 h 1368001"/>
                  <a:gd name="connsiteX2" fmla="*/ 0 w 1800000"/>
                  <a:gd name="connsiteY2" fmla="*/ 1152000 h 1368001"/>
                  <a:gd name="connsiteX3" fmla="*/ 0 w 1800000"/>
                  <a:gd name="connsiteY3" fmla="*/ 0 h 1368001"/>
                  <a:gd name="connsiteX4" fmla="*/ 1584000 w 1800000"/>
                  <a:gd name="connsiteY4" fmla="*/ 0 h 1368001"/>
                  <a:gd name="connsiteX5" fmla="*/ 1584000 w 1800000"/>
                  <a:gd name="connsiteY5" fmla="*/ 492480 h 1368001"/>
                  <a:gd name="connsiteX6" fmla="*/ 1800000 w 1800000"/>
                  <a:gd name="connsiteY6" fmla="*/ 367200 h 1368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0000" h="1368001">
                    <a:moveTo>
                      <a:pt x="249600" y="1368001"/>
                    </a:moveTo>
                    <a:lnTo>
                      <a:pt x="374881" y="1152000"/>
                    </a:lnTo>
                    <a:lnTo>
                      <a:pt x="0" y="1152000"/>
                    </a:lnTo>
                    <a:lnTo>
                      <a:pt x="0" y="0"/>
                    </a:lnTo>
                    <a:lnTo>
                      <a:pt x="1584000" y="0"/>
                    </a:lnTo>
                    <a:lnTo>
                      <a:pt x="1584000" y="492480"/>
                    </a:lnTo>
                    <a:lnTo>
                      <a:pt x="1800000" y="367200"/>
                    </a:lnTo>
                  </a:path>
                </a:pathLst>
              </a:custGeom>
              <a:noFill/>
              <a:ln w="12700">
                <a:solidFill>
                  <a:schemeClr val="bg2"/>
                </a:solidFill>
                <a:prstDash val="soli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>
                  <a:latin typeface="+mj-lt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2B4E0E0-F931-8D60-8345-2F6DA6C545C7}"/>
                  </a:ext>
                </a:extLst>
              </p:cNvPr>
              <p:cNvSpPr/>
              <p:nvPr/>
            </p:nvSpPr>
            <p:spPr>
              <a:xfrm>
                <a:off x="5075999" y="2736002"/>
                <a:ext cx="590880" cy="708480"/>
              </a:xfrm>
              <a:custGeom>
                <a:avLst/>
                <a:gdLst>
                  <a:gd name="connsiteX0" fmla="*/ 1132800 w 1800000"/>
                  <a:gd name="connsiteY0" fmla="*/ 0 h 1368001"/>
                  <a:gd name="connsiteX1" fmla="*/ 1550400 w 1800000"/>
                  <a:gd name="connsiteY1" fmla="*/ 0 h 1368001"/>
                  <a:gd name="connsiteX2" fmla="*/ 1425120 w 1800000"/>
                  <a:gd name="connsiteY2" fmla="*/ 216001 h 1368001"/>
                  <a:gd name="connsiteX3" fmla="*/ 1800000 w 1800000"/>
                  <a:gd name="connsiteY3" fmla="*/ 216001 h 1368001"/>
                  <a:gd name="connsiteX4" fmla="*/ 1800000 w 1800000"/>
                  <a:gd name="connsiteY4" fmla="*/ 1368001 h 1368001"/>
                  <a:gd name="connsiteX5" fmla="*/ 216000 w 1800000"/>
                  <a:gd name="connsiteY5" fmla="*/ 1368001 h 1368001"/>
                  <a:gd name="connsiteX6" fmla="*/ 216000 w 1800000"/>
                  <a:gd name="connsiteY6" fmla="*/ 875521 h 1368001"/>
                  <a:gd name="connsiteX7" fmla="*/ 0 w 1800000"/>
                  <a:gd name="connsiteY7" fmla="*/ 1000801 h 1368001"/>
                  <a:gd name="connsiteX8" fmla="*/ 0 w 1800000"/>
                  <a:gd name="connsiteY8" fmla="*/ 583201 h 1368001"/>
                  <a:gd name="connsiteX9" fmla="*/ 216000 w 1800000"/>
                  <a:gd name="connsiteY9" fmla="*/ 708481 h 1368001"/>
                  <a:gd name="connsiteX10" fmla="*/ 216000 w 1800000"/>
                  <a:gd name="connsiteY10" fmla="*/ 216001 h 1368001"/>
                  <a:gd name="connsiteX11" fmla="*/ 590880 w 1800000"/>
                  <a:gd name="connsiteY11" fmla="*/ 216001 h 1368001"/>
                  <a:gd name="connsiteX12" fmla="*/ 465600 w 1800000"/>
                  <a:gd name="connsiteY12" fmla="*/ 1 h 1368001"/>
                  <a:gd name="connsiteX13" fmla="*/ 883200 w 1800000"/>
                  <a:gd name="connsiteY13" fmla="*/ 1 h 1368001"/>
                  <a:gd name="connsiteX14" fmla="*/ 757920 w 1800000"/>
                  <a:gd name="connsiteY14" fmla="*/ 216001 h 1368001"/>
                  <a:gd name="connsiteX15" fmla="*/ 1258081 w 1800000"/>
                  <a:gd name="connsiteY15" fmla="*/ 21600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15" fmla="*/ 216000 w 1800000"/>
                  <a:gd name="connsiteY15" fmla="*/ 875521 h 1368001"/>
                  <a:gd name="connsiteX16" fmla="*/ 91440 w 1800000"/>
                  <a:gd name="connsiteY16" fmla="*/ 109224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15" fmla="*/ 216000 w 1800000"/>
                  <a:gd name="connsiteY15" fmla="*/ 87552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0" fmla="*/ 0 w 1800000"/>
                  <a:gd name="connsiteY0" fmla="*/ 1000801 h 1000801"/>
                  <a:gd name="connsiteX1" fmla="*/ 0 w 1800000"/>
                  <a:gd name="connsiteY1" fmla="*/ 583201 h 1000801"/>
                  <a:gd name="connsiteX2" fmla="*/ 216000 w 1800000"/>
                  <a:gd name="connsiteY2" fmla="*/ 708481 h 1000801"/>
                  <a:gd name="connsiteX3" fmla="*/ 216000 w 1800000"/>
                  <a:gd name="connsiteY3" fmla="*/ 216001 h 1000801"/>
                  <a:gd name="connsiteX4" fmla="*/ 590880 w 1800000"/>
                  <a:gd name="connsiteY4" fmla="*/ 216001 h 1000801"/>
                  <a:gd name="connsiteX5" fmla="*/ 465600 w 1800000"/>
                  <a:gd name="connsiteY5" fmla="*/ 1 h 1000801"/>
                  <a:gd name="connsiteX6" fmla="*/ 883200 w 1800000"/>
                  <a:gd name="connsiteY6" fmla="*/ 1 h 1000801"/>
                  <a:gd name="connsiteX7" fmla="*/ 757920 w 1800000"/>
                  <a:gd name="connsiteY7" fmla="*/ 216001 h 1000801"/>
                  <a:gd name="connsiteX8" fmla="*/ 1258081 w 1800000"/>
                  <a:gd name="connsiteY8" fmla="*/ 216001 h 1000801"/>
                  <a:gd name="connsiteX9" fmla="*/ 1132800 w 1800000"/>
                  <a:gd name="connsiteY9" fmla="*/ 0 h 1000801"/>
                  <a:gd name="connsiteX10" fmla="*/ 1550400 w 1800000"/>
                  <a:gd name="connsiteY10" fmla="*/ 0 h 1000801"/>
                  <a:gd name="connsiteX11" fmla="*/ 1425120 w 1800000"/>
                  <a:gd name="connsiteY11" fmla="*/ 216001 h 1000801"/>
                  <a:gd name="connsiteX12" fmla="*/ 1800000 w 1800000"/>
                  <a:gd name="connsiteY12" fmla="*/ 216001 h 1000801"/>
                  <a:gd name="connsiteX0" fmla="*/ 0 w 1550400"/>
                  <a:gd name="connsiteY0" fmla="*/ 1000801 h 1000801"/>
                  <a:gd name="connsiteX1" fmla="*/ 0 w 1550400"/>
                  <a:gd name="connsiteY1" fmla="*/ 583201 h 1000801"/>
                  <a:gd name="connsiteX2" fmla="*/ 216000 w 1550400"/>
                  <a:gd name="connsiteY2" fmla="*/ 708481 h 1000801"/>
                  <a:gd name="connsiteX3" fmla="*/ 216000 w 1550400"/>
                  <a:gd name="connsiteY3" fmla="*/ 216001 h 1000801"/>
                  <a:gd name="connsiteX4" fmla="*/ 590880 w 1550400"/>
                  <a:gd name="connsiteY4" fmla="*/ 216001 h 1000801"/>
                  <a:gd name="connsiteX5" fmla="*/ 465600 w 1550400"/>
                  <a:gd name="connsiteY5" fmla="*/ 1 h 1000801"/>
                  <a:gd name="connsiteX6" fmla="*/ 883200 w 1550400"/>
                  <a:gd name="connsiteY6" fmla="*/ 1 h 1000801"/>
                  <a:gd name="connsiteX7" fmla="*/ 757920 w 1550400"/>
                  <a:gd name="connsiteY7" fmla="*/ 216001 h 1000801"/>
                  <a:gd name="connsiteX8" fmla="*/ 1258081 w 1550400"/>
                  <a:gd name="connsiteY8" fmla="*/ 216001 h 1000801"/>
                  <a:gd name="connsiteX9" fmla="*/ 1132800 w 1550400"/>
                  <a:gd name="connsiteY9" fmla="*/ 0 h 1000801"/>
                  <a:gd name="connsiteX10" fmla="*/ 1550400 w 1550400"/>
                  <a:gd name="connsiteY10" fmla="*/ 0 h 1000801"/>
                  <a:gd name="connsiteX11" fmla="*/ 1425120 w 1550400"/>
                  <a:gd name="connsiteY11" fmla="*/ 216001 h 1000801"/>
                  <a:gd name="connsiteX0" fmla="*/ 0 w 1550400"/>
                  <a:gd name="connsiteY0" fmla="*/ 1000801 h 1000801"/>
                  <a:gd name="connsiteX1" fmla="*/ 0 w 1550400"/>
                  <a:gd name="connsiteY1" fmla="*/ 583201 h 1000801"/>
                  <a:gd name="connsiteX2" fmla="*/ 216000 w 1550400"/>
                  <a:gd name="connsiteY2" fmla="*/ 708481 h 1000801"/>
                  <a:gd name="connsiteX3" fmla="*/ 216000 w 1550400"/>
                  <a:gd name="connsiteY3" fmla="*/ 216001 h 1000801"/>
                  <a:gd name="connsiteX4" fmla="*/ 590880 w 1550400"/>
                  <a:gd name="connsiteY4" fmla="*/ 216001 h 1000801"/>
                  <a:gd name="connsiteX5" fmla="*/ 465600 w 1550400"/>
                  <a:gd name="connsiteY5" fmla="*/ 1 h 1000801"/>
                  <a:gd name="connsiteX6" fmla="*/ 883200 w 1550400"/>
                  <a:gd name="connsiteY6" fmla="*/ 1 h 1000801"/>
                  <a:gd name="connsiteX7" fmla="*/ 757920 w 1550400"/>
                  <a:gd name="connsiteY7" fmla="*/ 216001 h 1000801"/>
                  <a:gd name="connsiteX8" fmla="*/ 1258081 w 1550400"/>
                  <a:gd name="connsiteY8" fmla="*/ 216001 h 1000801"/>
                  <a:gd name="connsiteX9" fmla="*/ 1132800 w 1550400"/>
                  <a:gd name="connsiteY9" fmla="*/ 0 h 1000801"/>
                  <a:gd name="connsiteX10" fmla="*/ 1550400 w 1550400"/>
                  <a:gd name="connsiteY10" fmla="*/ 0 h 1000801"/>
                  <a:gd name="connsiteX0" fmla="*/ 0 w 1258081"/>
                  <a:gd name="connsiteY0" fmla="*/ 1000801 h 1000801"/>
                  <a:gd name="connsiteX1" fmla="*/ 0 w 1258081"/>
                  <a:gd name="connsiteY1" fmla="*/ 583201 h 1000801"/>
                  <a:gd name="connsiteX2" fmla="*/ 216000 w 1258081"/>
                  <a:gd name="connsiteY2" fmla="*/ 708481 h 1000801"/>
                  <a:gd name="connsiteX3" fmla="*/ 216000 w 1258081"/>
                  <a:gd name="connsiteY3" fmla="*/ 216001 h 1000801"/>
                  <a:gd name="connsiteX4" fmla="*/ 590880 w 1258081"/>
                  <a:gd name="connsiteY4" fmla="*/ 216001 h 1000801"/>
                  <a:gd name="connsiteX5" fmla="*/ 465600 w 1258081"/>
                  <a:gd name="connsiteY5" fmla="*/ 1 h 1000801"/>
                  <a:gd name="connsiteX6" fmla="*/ 883200 w 1258081"/>
                  <a:gd name="connsiteY6" fmla="*/ 1 h 1000801"/>
                  <a:gd name="connsiteX7" fmla="*/ 757920 w 1258081"/>
                  <a:gd name="connsiteY7" fmla="*/ 216001 h 1000801"/>
                  <a:gd name="connsiteX8" fmla="*/ 1258081 w 1258081"/>
                  <a:gd name="connsiteY8" fmla="*/ 216001 h 1000801"/>
                  <a:gd name="connsiteX9" fmla="*/ 1132800 w 1258081"/>
                  <a:gd name="connsiteY9" fmla="*/ 0 h 1000801"/>
                  <a:gd name="connsiteX0" fmla="*/ 0 w 1258081"/>
                  <a:gd name="connsiteY0" fmla="*/ 1000800 h 1000800"/>
                  <a:gd name="connsiteX1" fmla="*/ 0 w 1258081"/>
                  <a:gd name="connsiteY1" fmla="*/ 583200 h 1000800"/>
                  <a:gd name="connsiteX2" fmla="*/ 216000 w 1258081"/>
                  <a:gd name="connsiteY2" fmla="*/ 708480 h 1000800"/>
                  <a:gd name="connsiteX3" fmla="*/ 216000 w 1258081"/>
                  <a:gd name="connsiteY3" fmla="*/ 216000 h 1000800"/>
                  <a:gd name="connsiteX4" fmla="*/ 590880 w 1258081"/>
                  <a:gd name="connsiteY4" fmla="*/ 216000 h 1000800"/>
                  <a:gd name="connsiteX5" fmla="*/ 465600 w 1258081"/>
                  <a:gd name="connsiteY5" fmla="*/ 0 h 1000800"/>
                  <a:gd name="connsiteX6" fmla="*/ 883200 w 1258081"/>
                  <a:gd name="connsiteY6" fmla="*/ 0 h 1000800"/>
                  <a:gd name="connsiteX7" fmla="*/ 757920 w 1258081"/>
                  <a:gd name="connsiteY7" fmla="*/ 216000 h 1000800"/>
                  <a:gd name="connsiteX8" fmla="*/ 1258081 w 1258081"/>
                  <a:gd name="connsiteY8" fmla="*/ 216000 h 1000800"/>
                  <a:gd name="connsiteX0" fmla="*/ 0 w 883200"/>
                  <a:gd name="connsiteY0" fmla="*/ 1000800 h 1000800"/>
                  <a:gd name="connsiteX1" fmla="*/ 0 w 883200"/>
                  <a:gd name="connsiteY1" fmla="*/ 583200 h 1000800"/>
                  <a:gd name="connsiteX2" fmla="*/ 216000 w 883200"/>
                  <a:gd name="connsiteY2" fmla="*/ 708480 h 1000800"/>
                  <a:gd name="connsiteX3" fmla="*/ 216000 w 883200"/>
                  <a:gd name="connsiteY3" fmla="*/ 216000 h 1000800"/>
                  <a:gd name="connsiteX4" fmla="*/ 590880 w 883200"/>
                  <a:gd name="connsiteY4" fmla="*/ 216000 h 1000800"/>
                  <a:gd name="connsiteX5" fmla="*/ 465600 w 883200"/>
                  <a:gd name="connsiteY5" fmla="*/ 0 h 1000800"/>
                  <a:gd name="connsiteX6" fmla="*/ 883200 w 883200"/>
                  <a:gd name="connsiteY6" fmla="*/ 0 h 1000800"/>
                  <a:gd name="connsiteX7" fmla="*/ 757920 w 883200"/>
                  <a:gd name="connsiteY7" fmla="*/ 216000 h 1000800"/>
                  <a:gd name="connsiteX0" fmla="*/ 0 w 883200"/>
                  <a:gd name="connsiteY0" fmla="*/ 1000800 h 1000800"/>
                  <a:gd name="connsiteX1" fmla="*/ 0 w 883200"/>
                  <a:gd name="connsiteY1" fmla="*/ 583200 h 1000800"/>
                  <a:gd name="connsiteX2" fmla="*/ 216000 w 883200"/>
                  <a:gd name="connsiteY2" fmla="*/ 708480 h 1000800"/>
                  <a:gd name="connsiteX3" fmla="*/ 216000 w 883200"/>
                  <a:gd name="connsiteY3" fmla="*/ 216000 h 1000800"/>
                  <a:gd name="connsiteX4" fmla="*/ 590880 w 883200"/>
                  <a:gd name="connsiteY4" fmla="*/ 216000 h 1000800"/>
                  <a:gd name="connsiteX5" fmla="*/ 465600 w 883200"/>
                  <a:gd name="connsiteY5" fmla="*/ 0 h 1000800"/>
                  <a:gd name="connsiteX6" fmla="*/ 883200 w 883200"/>
                  <a:gd name="connsiteY6" fmla="*/ 0 h 1000800"/>
                  <a:gd name="connsiteX0" fmla="*/ 0 w 590880"/>
                  <a:gd name="connsiteY0" fmla="*/ 1000800 h 1000800"/>
                  <a:gd name="connsiteX1" fmla="*/ 0 w 590880"/>
                  <a:gd name="connsiteY1" fmla="*/ 583200 h 1000800"/>
                  <a:gd name="connsiteX2" fmla="*/ 216000 w 590880"/>
                  <a:gd name="connsiteY2" fmla="*/ 708480 h 1000800"/>
                  <a:gd name="connsiteX3" fmla="*/ 216000 w 590880"/>
                  <a:gd name="connsiteY3" fmla="*/ 216000 h 1000800"/>
                  <a:gd name="connsiteX4" fmla="*/ 590880 w 590880"/>
                  <a:gd name="connsiteY4" fmla="*/ 216000 h 1000800"/>
                  <a:gd name="connsiteX5" fmla="*/ 465600 w 590880"/>
                  <a:gd name="connsiteY5" fmla="*/ 0 h 1000800"/>
                  <a:gd name="connsiteX0" fmla="*/ 0 w 590880"/>
                  <a:gd name="connsiteY0" fmla="*/ 583200 h 708480"/>
                  <a:gd name="connsiteX1" fmla="*/ 216000 w 590880"/>
                  <a:gd name="connsiteY1" fmla="*/ 708480 h 708480"/>
                  <a:gd name="connsiteX2" fmla="*/ 216000 w 590880"/>
                  <a:gd name="connsiteY2" fmla="*/ 216000 h 708480"/>
                  <a:gd name="connsiteX3" fmla="*/ 590880 w 590880"/>
                  <a:gd name="connsiteY3" fmla="*/ 216000 h 708480"/>
                  <a:gd name="connsiteX4" fmla="*/ 465600 w 590880"/>
                  <a:gd name="connsiteY4" fmla="*/ 0 h 70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880" h="708480">
                    <a:moveTo>
                      <a:pt x="0" y="583200"/>
                    </a:moveTo>
                    <a:lnTo>
                      <a:pt x="216000" y="708480"/>
                    </a:lnTo>
                    <a:lnTo>
                      <a:pt x="216000" y="216000"/>
                    </a:lnTo>
                    <a:lnTo>
                      <a:pt x="590880" y="216000"/>
                    </a:lnTo>
                    <a:lnTo>
                      <a:pt x="465600" y="0"/>
                    </a:lnTo>
                  </a:path>
                </a:pathLst>
              </a:custGeom>
              <a:noFill/>
              <a:ln w="12700">
                <a:solidFill>
                  <a:schemeClr val="bg2"/>
                </a:solidFill>
                <a:prstDash val="soli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>
                  <a:latin typeface="+mj-lt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4D70899-9E6A-069B-AA15-FBCF644DC287}"/>
                  </a:ext>
                </a:extLst>
              </p:cNvPr>
              <p:cNvSpPr/>
              <p:nvPr/>
            </p:nvSpPr>
            <p:spPr>
              <a:xfrm>
                <a:off x="5833919" y="2736000"/>
                <a:ext cx="500161" cy="216001"/>
              </a:xfrm>
              <a:custGeom>
                <a:avLst/>
                <a:gdLst>
                  <a:gd name="connsiteX0" fmla="*/ 1132800 w 1800000"/>
                  <a:gd name="connsiteY0" fmla="*/ 0 h 1368001"/>
                  <a:gd name="connsiteX1" fmla="*/ 1550400 w 1800000"/>
                  <a:gd name="connsiteY1" fmla="*/ 0 h 1368001"/>
                  <a:gd name="connsiteX2" fmla="*/ 1425120 w 1800000"/>
                  <a:gd name="connsiteY2" fmla="*/ 216001 h 1368001"/>
                  <a:gd name="connsiteX3" fmla="*/ 1800000 w 1800000"/>
                  <a:gd name="connsiteY3" fmla="*/ 216001 h 1368001"/>
                  <a:gd name="connsiteX4" fmla="*/ 1800000 w 1800000"/>
                  <a:gd name="connsiteY4" fmla="*/ 1368001 h 1368001"/>
                  <a:gd name="connsiteX5" fmla="*/ 216000 w 1800000"/>
                  <a:gd name="connsiteY5" fmla="*/ 1368001 h 1368001"/>
                  <a:gd name="connsiteX6" fmla="*/ 216000 w 1800000"/>
                  <a:gd name="connsiteY6" fmla="*/ 875521 h 1368001"/>
                  <a:gd name="connsiteX7" fmla="*/ 0 w 1800000"/>
                  <a:gd name="connsiteY7" fmla="*/ 1000801 h 1368001"/>
                  <a:gd name="connsiteX8" fmla="*/ 0 w 1800000"/>
                  <a:gd name="connsiteY8" fmla="*/ 583201 h 1368001"/>
                  <a:gd name="connsiteX9" fmla="*/ 216000 w 1800000"/>
                  <a:gd name="connsiteY9" fmla="*/ 708481 h 1368001"/>
                  <a:gd name="connsiteX10" fmla="*/ 216000 w 1800000"/>
                  <a:gd name="connsiteY10" fmla="*/ 216001 h 1368001"/>
                  <a:gd name="connsiteX11" fmla="*/ 590880 w 1800000"/>
                  <a:gd name="connsiteY11" fmla="*/ 216001 h 1368001"/>
                  <a:gd name="connsiteX12" fmla="*/ 465600 w 1800000"/>
                  <a:gd name="connsiteY12" fmla="*/ 1 h 1368001"/>
                  <a:gd name="connsiteX13" fmla="*/ 883200 w 1800000"/>
                  <a:gd name="connsiteY13" fmla="*/ 1 h 1368001"/>
                  <a:gd name="connsiteX14" fmla="*/ 757920 w 1800000"/>
                  <a:gd name="connsiteY14" fmla="*/ 216001 h 1368001"/>
                  <a:gd name="connsiteX15" fmla="*/ 1258081 w 1800000"/>
                  <a:gd name="connsiteY15" fmla="*/ 21600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15" fmla="*/ 216000 w 1800000"/>
                  <a:gd name="connsiteY15" fmla="*/ 875521 h 1368001"/>
                  <a:gd name="connsiteX16" fmla="*/ 91440 w 1800000"/>
                  <a:gd name="connsiteY16" fmla="*/ 109224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15" fmla="*/ 216000 w 1800000"/>
                  <a:gd name="connsiteY15" fmla="*/ 87552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0" fmla="*/ 0 w 1800000"/>
                  <a:gd name="connsiteY0" fmla="*/ 1000801 h 1000801"/>
                  <a:gd name="connsiteX1" fmla="*/ 0 w 1800000"/>
                  <a:gd name="connsiteY1" fmla="*/ 583201 h 1000801"/>
                  <a:gd name="connsiteX2" fmla="*/ 216000 w 1800000"/>
                  <a:gd name="connsiteY2" fmla="*/ 708481 h 1000801"/>
                  <a:gd name="connsiteX3" fmla="*/ 216000 w 1800000"/>
                  <a:gd name="connsiteY3" fmla="*/ 216001 h 1000801"/>
                  <a:gd name="connsiteX4" fmla="*/ 590880 w 1800000"/>
                  <a:gd name="connsiteY4" fmla="*/ 216001 h 1000801"/>
                  <a:gd name="connsiteX5" fmla="*/ 465600 w 1800000"/>
                  <a:gd name="connsiteY5" fmla="*/ 1 h 1000801"/>
                  <a:gd name="connsiteX6" fmla="*/ 883200 w 1800000"/>
                  <a:gd name="connsiteY6" fmla="*/ 1 h 1000801"/>
                  <a:gd name="connsiteX7" fmla="*/ 757920 w 1800000"/>
                  <a:gd name="connsiteY7" fmla="*/ 216001 h 1000801"/>
                  <a:gd name="connsiteX8" fmla="*/ 1258081 w 1800000"/>
                  <a:gd name="connsiteY8" fmla="*/ 216001 h 1000801"/>
                  <a:gd name="connsiteX9" fmla="*/ 1132800 w 1800000"/>
                  <a:gd name="connsiteY9" fmla="*/ 0 h 1000801"/>
                  <a:gd name="connsiteX10" fmla="*/ 1550400 w 1800000"/>
                  <a:gd name="connsiteY10" fmla="*/ 0 h 1000801"/>
                  <a:gd name="connsiteX11" fmla="*/ 1425120 w 1800000"/>
                  <a:gd name="connsiteY11" fmla="*/ 216001 h 1000801"/>
                  <a:gd name="connsiteX12" fmla="*/ 1800000 w 1800000"/>
                  <a:gd name="connsiteY12" fmla="*/ 216001 h 1000801"/>
                  <a:gd name="connsiteX0" fmla="*/ 0 w 1550400"/>
                  <a:gd name="connsiteY0" fmla="*/ 1000801 h 1000801"/>
                  <a:gd name="connsiteX1" fmla="*/ 0 w 1550400"/>
                  <a:gd name="connsiteY1" fmla="*/ 583201 h 1000801"/>
                  <a:gd name="connsiteX2" fmla="*/ 216000 w 1550400"/>
                  <a:gd name="connsiteY2" fmla="*/ 708481 h 1000801"/>
                  <a:gd name="connsiteX3" fmla="*/ 216000 w 1550400"/>
                  <a:gd name="connsiteY3" fmla="*/ 216001 h 1000801"/>
                  <a:gd name="connsiteX4" fmla="*/ 590880 w 1550400"/>
                  <a:gd name="connsiteY4" fmla="*/ 216001 h 1000801"/>
                  <a:gd name="connsiteX5" fmla="*/ 465600 w 1550400"/>
                  <a:gd name="connsiteY5" fmla="*/ 1 h 1000801"/>
                  <a:gd name="connsiteX6" fmla="*/ 883200 w 1550400"/>
                  <a:gd name="connsiteY6" fmla="*/ 1 h 1000801"/>
                  <a:gd name="connsiteX7" fmla="*/ 757920 w 1550400"/>
                  <a:gd name="connsiteY7" fmla="*/ 216001 h 1000801"/>
                  <a:gd name="connsiteX8" fmla="*/ 1258081 w 1550400"/>
                  <a:gd name="connsiteY8" fmla="*/ 216001 h 1000801"/>
                  <a:gd name="connsiteX9" fmla="*/ 1132800 w 1550400"/>
                  <a:gd name="connsiteY9" fmla="*/ 0 h 1000801"/>
                  <a:gd name="connsiteX10" fmla="*/ 1550400 w 1550400"/>
                  <a:gd name="connsiteY10" fmla="*/ 0 h 1000801"/>
                  <a:gd name="connsiteX11" fmla="*/ 1425120 w 1550400"/>
                  <a:gd name="connsiteY11" fmla="*/ 216001 h 1000801"/>
                  <a:gd name="connsiteX0" fmla="*/ 0 w 1550400"/>
                  <a:gd name="connsiteY0" fmla="*/ 1000801 h 1000801"/>
                  <a:gd name="connsiteX1" fmla="*/ 0 w 1550400"/>
                  <a:gd name="connsiteY1" fmla="*/ 583201 h 1000801"/>
                  <a:gd name="connsiteX2" fmla="*/ 216000 w 1550400"/>
                  <a:gd name="connsiteY2" fmla="*/ 708481 h 1000801"/>
                  <a:gd name="connsiteX3" fmla="*/ 216000 w 1550400"/>
                  <a:gd name="connsiteY3" fmla="*/ 216001 h 1000801"/>
                  <a:gd name="connsiteX4" fmla="*/ 590880 w 1550400"/>
                  <a:gd name="connsiteY4" fmla="*/ 216001 h 1000801"/>
                  <a:gd name="connsiteX5" fmla="*/ 465600 w 1550400"/>
                  <a:gd name="connsiteY5" fmla="*/ 1 h 1000801"/>
                  <a:gd name="connsiteX6" fmla="*/ 883200 w 1550400"/>
                  <a:gd name="connsiteY6" fmla="*/ 1 h 1000801"/>
                  <a:gd name="connsiteX7" fmla="*/ 757920 w 1550400"/>
                  <a:gd name="connsiteY7" fmla="*/ 216001 h 1000801"/>
                  <a:gd name="connsiteX8" fmla="*/ 1258081 w 1550400"/>
                  <a:gd name="connsiteY8" fmla="*/ 216001 h 1000801"/>
                  <a:gd name="connsiteX9" fmla="*/ 1132800 w 1550400"/>
                  <a:gd name="connsiteY9" fmla="*/ 0 h 1000801"/>
                  <a:gd name="connsiteX10" fmla="*/ 1550400 w 1550400"/>
                  <a:gd name="connsiteY10" fmla="*/ 0 h 1000801"/>
                  <a:gd name="connsiteX0" fmla="*/ 0 w 1258081"/>
                  <a:gd name="connsiteY0" fmla="*/ 1000801 h 1000801"/>
                  <a:gd name="connsiteX1" fmla="*/ 0 w 1258081"/>
                  <a:gd name="connsiteY1" fmla="*/ 583201 h 1000801"/>
                  <a:gd name="connsiteX2" fmla="*/ 216000 w 1258081"/>
                  <a:gd name="connsiteY2" fmla="*/ 708481 h 1000801"/>
                  <a:gd name="connsiteX3" fmla="*/ 216000 w 1258081"/>
                  <a:gd name="connsiteY3" fmla="*/ 216001 h 1000801"/>
                  <a:gd name="connsiteX4" fmla="*/ 590880 w 1258081"/>
                  <a:gd name="connsiteY4" fmla="*/ 216001 h 1000801"/>
                  <a:gd name="connsiteX5" fmla="*/ 465600 w 1258081"/>
                  <a:gd name="connsiteY5" fmla="*/ 1 h 1000801"/>
                  <a:gd name="connsiteX6" fmla="*/ 883200 w 1258081"/>
                  <a:gd name="connsiteY6" fmla="*/ 1 h 1000801"/>
                  <a:gd name="connsiteX7" fmla="*/ 757920 w 1258081"/>
                  <a:gd name="connsiteY7" fmla="*/ 216001 h 1000801"/>
                  <a:gd name="connsiteX8" fmla="*/ 1258081 w 1258081"/>
                  <a:gd name="connsiteY8" fmla="*/ 216001 h 1000801"/>
                  <a:gd name="connsiteX9" fmla="*/ 1132800 w 1258081"/>
                  <a:gd name="connsiteY9" fmla="*/ 0 h 1000801"/>
                  <a:gd name="connsiteX0" fmla="*/ 0 w 1258081"/>
                  <a:gd name="connsiteY0" fmla="*/ 583201 h 708481"/>
                  <a:gd name="connsiteX1" fmla="*/ 216000 w 1258081"/>
                  <a:gd name="connsiteY1" fmla="*/ 708481 h 708481"/>
                  <a:gd name="connsiteX2" fmla="*/ 216000 w 1258081"/>
                  <a:gd name="connsiteY2" fmla="*/ 216001 h 708481"/>
                  <a:gd name="connsiteX3" fmla="*/ 590880 w 1258081"/>
                  <a:gd name="connsiteY3" fmla="*/ 216001 h 708481"/>
                  <a:gd name="connsiteX4" fmla="*/ 465600 w 1258081"/>
                  <a:gd name="connsiteY4" fmla="*/ 1 h 708481"/>
                  <a:gd name="connsiteX5" fmla="*/ 883200 w 1258081"/>
                  <a:gd name="connsiteY5" fmla="*/ 1 h 708481"/>
                  <a:gd name="connsiteX6" fmla="*/ 757920 w 1258081"/>
                  <a:gd name="connsiteY6" fmla="*/ 216001 h 708481"/>
                  <a:gd name="connsiteX7" fmla="*/ 1258081 w 1258081"/>
                  <a:gd name="connsiteY7" fmla="*/ 216001 h 708481"/>
                  <a:gd name="connsiteX8" fmla="*/ 1132800 w 1258081"/>
                  <a:gd name="connsiteY8" fmla="*/ 0 h 708481"/>
                  <a:gd name="connsiteX0" fmla="*/ 0 w 1042081"/>
                  <a:gd name="connsiteY0" fmla="*/ 708481 h 708481"/>
                  <a:gd name="connsiteX1" fmla="*/ 0 w 1042081"/>
                  <a:gd name="connsiteY1" fmla="*/ 216001 h 708481"/>
                  <a:gd name="connsiteX2" fmla="*/ 374880 w 1042081"/>
                  <a:gd name="connsiteY2" fmla="*/ 216001 h 708481"/>
                  <a:gd name="connsiteX3" fmla="*/ 249600 w 1042081"/>
                  <a:gd name="connsiteY3" fmla="*/ 1 h 708481"/>
                  <a:gd name="connsiteX4" fmla="*/ 667200 w 1042081"/>
                  <a:gd name="connsiteY4" fmla="*/ 1 h 708481"/>
                  <a:gd name="connsiteX5" fmla="*/ 541920 w 1042081"/>
                  <a:gd name="connsiteY5" fmla="*/ 216001 h 708481"/>
                  <a:gd name="connsiteX6" fmla="*/ 1042081 w 1042081"/>
                  <a:gd name="connsiteY6" fmla="*/ 216001 h 708481"/>
                  <a:gd name="connsiteX7" fmla="*/ 916800 w 1042081"/>
                  <a:gd name="connsiteY7" fmla="*/ 0 h 708481"/>
                  <a:gd name="connsiteX0" fmla="*/ 0 w 1042081"/>
                  <a:gd name="connsiteY0" fmla="*/ 216001 h 216001"/>
                  <a:gd name="connsiteX1" fmla="*/ 374880 w 1042081"/>
                  <a:gd name="connsiteY1" fmla="*/ 216001 h 216001"/>
                  <a:gd name="connsiteX2" fmla="*/ 249600 w 1042081"/>
                  <a:gd name="connsiteY2" fmla="*/ 1 h 216001"/>
                  <a:gd name="connsiteX3" fmla="*/ 667200 w 1042081"/>
                  <a:gd name="connsiteY3" fmla="*/ 1 h 216001"/>
                  <a:gd name="connsiteX4" fmla="*/ 541920 w 1042081"/>
                  <a:gd name="connsiteY4" fmla="*/ 216001 h 216001"/>
                  <a:gd name="connsiteX5" fmla="*/ 1042081 w 1042081"/>
                  <a:gd name="connsiteY5" fmla="*/ 216001 h 216001"/>
                  <a:gd name="connsiteX6" fmla="*/ 916800 w 1042081"/>
                  <a:gd name="connsiteY6" fmla="*/ 0 h 216001"/>
                  <a:gd name="connsiteX0" fmla="*/ 125280 w 792481"/>
                  <a:gd name="connsiteY0" fmla="*/ 216001 h 216001"/>
                  <a:gd name="connsiteX1" fmla="*/ 0 w 792481"/>
                  <a:gd name="connsiteY1" fmla="*/ 1 h 216001"/>
                  <a:gd name="connsiteX2" fmla="*/ 417600 w 792481"/>
                  <a:gd name="connsiteY2" fmla="*/ 1 h 216001"/>
                  <a:gd name="connsiteX3" fmla="*/ 292320 w 792481"/>
                  <a:gd name="connsiteY3" fmla="*/ 216001 h 216001"/>
                  <a:gd name="connsiteX4" fmla="*/ 792481 w 792481"/>
                  <a:gd name="connsiteY4" fmla="*/ 216001 h 216001"/>
                  <a:gd name="connsiteX5" fmla="*/ 667200 w 792481"/>
                  <a:gd name="connsiteY5" fmla="*/ 0 h 216001"/>
                  <a:gd name="connsiteX0" fmla="*/ 0 w 792481"/>
                  <a:gd name="connsiteY0" fmla="*/ 1 h 216001"/>
                  <a:gd name="connsiteX1" fmla="*/ 417600 w 792481"/>
                  <a:gd name="connsiteY1" fmla="*/ 1 h 216001"/>
                  <a:gd name="connsiteX2" fmla="*/ 292320 w 792481"/>
                  <a:gd name="connsiteY2" fmla="*/ 216001 h 216001"/>
                  <a:gd name="connsiteX3" fmla="*/ 792481 w 792481"/>
                  <a:gd name="connsiteY3" fmla="*/ 216001 h 216001"/>
                  <a:gd name="connsiteX4" fmla="*/ 667200 w 792481"/>
                  <a:gd name="connsiteY4" fmla="*/ 0 h 216001"/>
                  <a:gd name="connsiteX0" fmla="*/ 125280 w 500161"/>
                  <a:gd name="connsiteY0" fmla="*/ 1 h 216001"/>
                  <a:gd name="connsiteX1" fmla="*/ 0 w 500161"/>
                  <a:gd name="connsiteY1" fmla="*/ 216001 h 216001"/>
                  <a:gd name="connsiteX2" fmla="*/ 500161 w 500161"/>
                  <a:gd name="connsiteY2" fmla="*/ 216001 h 216001"/>
                  <a:gd name="connsiteX3" fmla="*/ 374880 w 500161"/>
                  <a:gd name="connsiteY3" fmla="*/ 0 h 216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0161" h="216001">
                    <a:moveTo>
                      <a:pt x="125280" y="1"/>
                    </a:moveTo>
                    <a:lnTo>
                      <a:pt x="0" y="216001"/>
                    </a:lnTo>
                    <a:lnTo>
                      <a:pt x="500161" y="216001"/>
                    </a:lnTo>
                    <a:lnTo>
                      <a:pt x="374880" y="0"/>
                    </a:lnTo>
                  </a:path>
                </a:pathLst>
              </a:custGeom>
              <a:noFill/>
              <a:ln w="12700">
                <a:solidFill>
                  <a:schemeClr val="bg2"/>
                </a:solidFill>
                <a:prstDash val="soli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>
                  <a:latin typeface="+mj-lt"/>
                </a:endParaRPr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B6C0F72-A5C4-19BC-03B1-72271B8E9E01}"/>
              </a:ext>
            </a:extLst>
          </p:cNvPr>
          <p:cNvSpPr/>
          <p:nvPr/>
        </p:nvSpPr>
        <p:spPr>
          <a:xfrm>
            <a:off x="9105901" y="1489588"/>
            <a:ext cx="2070000" cy="3586414"/>
          </a:xfrm>
          <a:custGeom>
            <a:avLst/>
            <a:gdLst>
              <a:gd name="connsiteX0" fmla="*/ 0 w 1395675"/>
              <a:gd name="connsiteY0" fmla="*/ 5916 h 744103"/>
              <a:gd name="connsiteX1" fmla="*/ 890588 w 1395675"/>
              <a:gd name="connsiteY1" fmla="*/ 39253 h 744103"/>
              <a:gd name="connsiteX2" fmla="*/ 1323975 w 1395675"/>
              <a:gd name="connsiteY2" fmla="*/ 301191 h 744103"/>
              <a:gd name="connsiteX3" fmla="*/ 1390650 w 1395675"/>
              <a:gd name="connsiteY3" fmla="*/ 744103 h 744103"/>
              <a:gd name="connsiteX0" fmla="*/ 0 w 1395675"/>
              <a:gd name="connsiteY0" fmla="*/ 2341 h 740528"/>
              <a:gd name="connsiteX1" fmla="*/ 913066 w 1395675"/>
              <a:gd name="connsiteY1" fmla="*/ 54630 h 740528"/>
              <a:gd name="connsiteX2" fmla="*/ 1323975 w 1395675"/>
              <a:gd name="connsiteY2" fmla="*/ 297616 h 740528"/>
              <a:gd name="connsiteX3" fmla="*/ 1390650 w 1395675"/>
              <a:gd name="connsiteY3" fmla="*/ 740528 h 740528"/>
              <a:gd name="connsiteX0" fmla="*/ 0 w 1395675"/>
              <a:gd name="connsiteY0" fmla="*/ 1846 h 740033"/>
              <a:gd name="connsiteX1" fmla="*/ 922699 w 1395675"/>
              <a:gd name="connsiteY1" fmla="*/ 60453 h 740033"/>
              <a:gd name="connsiteX2" fmla="*/ 1323975 w 1395675"/>
              <a:gd name="connsiteY2" fmla="*/ 297121 h 740033"/>
              <a:gd name="connsiteX3" fmla="*/ 1390650 w 1395675"/>
              <a:gd name="connsiteY3" fmla="*/ 740033 h 740033"/>
              <a:gd name="connsiteX0" fmla="*/ 0 w 1395675"/>
              <a:gd name="connsiteY0" fmla="*/ 424 h 738611"/>
              <a:gd name="connsiteX1" fmla="*/ 922699 w 1395675"/>
              <a:gd name="connsiteY1" fmla="*/ 59031 h 738611"/>
              <a:gd name="connsiteX2" fmla="*/ 1323975 w 1395675"/>
              <a:gd name="connsiteY2" fmla="*/ 295699 h 738611"/>
              <a:gd name="connsiteX3" fmla="*/ 1390650 w 1395675"/>
              <a:gd name="connsiteY3" fmla="*/ 738611 h 738611"/>
              <a:gd name="connsiteX0" fmla="*/ 0 w 1395675"/>
              <a:gd name="connsiteY0" fmla="*/ 283 h 738470"/>
              <a:gd name="connsiteX1" fmla="*/ 929121 w 1395675"/>
              <a:gd name="connsiteY1" fmla="*/ 67505 h 738470"/>
              <a:gd name="connsiteX2" fmla="*/ 1323975 w 1395675"/>
              <a:gd name="connsiteY2" fmla="*/ 295558 h 738470"/>
              <a:gd name="connsiteX3" fmla="*/ 1390650 w 1395675"/>
              <a:gd name="connsiteY3" fmla="*/ 738470 h 73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5675" h="738470">
                <a:moveTo>
                  <a:pt x="0" y="283"/>
                </a:moveTo>
                <a:cubicBezTo>
                  <a:pt x="334963" y="-2732"/>
                  <a:pt x="708459" y="18293"/>
                  <a:pt x="929121" y="67505"/>
                </a:cubicBezTo>
                <a:cubicBezTo>
                  <a:pt x="1149783" y="116717"/>
                  <a:pt x="1240631" y="178083"/>
                  <a:pt x="1323975" y="295558"/>
                </a:cubicBezTo>
                <a:cubicBezTo>
                  <a:pt x="1407319" y="413033"/>
                  <a:pt x="1398984" y="575751"/>
                  <a:pt x="1390650" y="738470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3BA196F-557F-B866-E794-20271CD44143}"/>
              </a:ext>
            </a:extLst>
          </p:cNvPr>
          <p:cNvSpPr/>
          <p:nvPr/>
        </p:nvSpPr>
        <p:spPr>
          <a:xfrm>
            <a:off x="9105900" y="5223600"/>
            <a:ext cx="942975" cy="432000"/>
          </a:xfrm>
          <a:custGeom>
            <a:avLst/>
            <a:gdLst>
              <a:gd name="connsiteX0" fmla="*/ 895350 w 895350"/>
              <a:gd name="connsiteY0" fmla="*/ 281625 h 291860"/>
              <a:gd name="connsiteX1" fmla="*/ 671513 w 895350"/>
              <a:gd name="connsiteY1" fmla="*/ 262575 h 291860"/>
              <a:gd name="connsiteX2" fmla="*/ 233363 w 895350"/>
              <a:gd name="connsiteY2" fmla="*/ 33975 h 291860"/>
              <a:gd name="connsiteX3" fmla="*/ 0 w 895350"/>
              <a:gd name="connsiteY3" fmla="*/ 5400 h 291860"/>
              <a:gd name="connsiteX0" fmla="*/ 895350 w 895350"/>
              <a:gd name="connsiteY0" fmla="*/ 281625 h 286179"/>
              <a:gd name="connsiteX1" fmla="*/ 671513 w 895350"/>
              <a:gd name="connsiteY1" fmla="*/ 243525 h 286179"/>
              <a:gd name="connsiteX2" fmla="*/ 233363 w 895350"/>
              <a:gd name="connsiteY2" fmla="*/ 33975 h 286179"/>
              <a:gd name="connsiteX3" fmla="*/ 0 w 895350"/>
              <a:gd name="connsiteY3" fmla="*/ 5400 h 286179"/>
              <a:gd name="connsiteX0" fmla="*/ 895350 w 895350"/>
              <a:gd name="connsiteY0" fmla="*/ 278639 h 282843"/>
              <a:gd name="connsiteX1" fmla="*/ 671513 w 895350"/>
              <a:gd name="connsiteY1" fmla="*/ 240539 h 282843"/>
              <a:gd name="connsiteX2" fmla="*/ 238125 w 895350"/>
              <a:gd name="connsiteY2" fmla="*/ 45276 h 282843"/>
              <a:gd name="connsiteX3" fmla="*/ 0 w 895350"/>
              <a:gd name="connsiteY3" fmla="*/ 2414 h 282843"/>
              <a:gd name="connsiteX0" fmla="*/ 895350 w 895350"/>
              <a:gd name="connsiteY0" fmla="*/ 278639 h 280873"/>
              <a:gd name="connsiteX1" fmla="*/ 671513 w 895350"/>
              <a:gd name="connsiteY1" fmla="*/ 240539 h 280873"/>
              <a:gd name="connsiteX2" fmla="*/ 238125 w 895350"/>
              <a:gd name="connsiteY2" fmla="*/ 45276 h 280873"/>
              <a:gd name="connsiteX3" fmla="*/ 0 w 895350"/>
              <a:gd name="connsiteY3" fmla="*/ 2414 h 280873"/>
              <a:gd name="connsiteX0" fmla="*/ 895350 w 895350"/>
              <a:gd name="connsiteY0" fmla="*/ 284803 h 287037"/>
              <a:gd name="connsiteX1" fmla="*/ 671513 w 895350"/>
              <a:gd name="connsiteY1" fmla="*/ 246703 h 287037"/>
              <a:gd name="connsiteX2" fmla="*/ 238125 w 895350"/>
              <a:gd name="connsiteY2" fmla="*/ 51440 h 287037"/>
              <a:gd name="connsiteX3" fmla="*/ 0 w 895350"/>
              <a:gd name="connsiteY3" fmla="*/ 8578 h 287037"/>
              <a:gd name="connsiteX0" fmla="*/ 895350 w 895350"/>
              <a:gd name="connsiteY0" fmla="*/ 285752 h 288081"/>
              <a:gd name="connsiteX1" fmla="*/ 671513 w 895350"/>
              <a:gd name="connsiteY1" fmla="*/ 247652 h 288081"/>
              <a:gd name="connsiteX2" fmla="*/ 274301 w 895350"/>
              <a:gd name="connsiteY2" fmla="*/ 47496 h 288081"/>
              <a:gd name="connsiteX3" fmla="*/ 0 w 895350"/>
              <a:gd name="connsiteY3" fmla="*/ 9527 h 288081"/>
              <a:gd name="connsiteX0" fmla="*/ 895350 w 895350"/>
              <a:gd name="connsiteY0" fmla="*/ 279345 h 281675"/>
              <a:gd name="connsiteX1" fmla="*/ 671513 w 895350"/>
              <a:gd name="connsiteY1" fmla="*/ 241245 h 281675"/>
              <a:gd name="connsiteX2" fmla="*/ 274301 w 895350"/>
              <a:gd name="connsiteY2" fmla="*/ 41089 h 281675"/>
              <a:gd name="connsiteX3" fmla="*/ 0 w 895350"/>
              <a:gd name="connsiteY3" fmla="*/ 3120 h 281675"/>
              <a:gd name="connsiteX0" fmla="*/ 895350 w 895350"/>
              <a:gd name="connsiteY0" fmla="*/ 277282 h 279612"/>
              <a:gd name="connsiteX1" fmla="*/ 671513 w 895350"/>
              <a:gd name="connsiteY1" fmla="*/ 239182 h 279612"/>
              <a:gd name="connsiteX2" fmla="*/ 274301 w 895350"/>
              <a:gd name="connsiteY2" fmla="*/ 39026 h 279612"/>
              <a:gd name="connsiteX3" fmla="*/ 0 w 895350"/>
              <a:gd name="connsiteY3" fmla="*/ 1057 h 27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350" h="279612">
                <a:moveTo>
                  <a:pt x="895350" y="277282"/>
                </a:moveTo>
                <a:cubicBezTo>
                  <a:pt x="838597" y="283632"/>
                  <a:pt x="775021" y="278891"/>
                  <a:pt x="671513" y="239182"/>
                </a:cubicBezTo>
                <a:cubicBezTo>
                  <a:pt x="568005" y="199473"/>
                  <a:pt x="386220" y="81888"/>
                  <a:pt x="274301" y="39026"/>
                </a:cubicBezTo>
                <a:cubicBezTo>
                  <a:pt x="162382" y="-3836"/>
                  <a:pt x="74288" y="-1194"/>
                  <a:pt x="0" y="1057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79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57E3D-3FBE-163F-21A2-0BE58DE5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SFCOOP</a:t>
            </a:r>
            <a:br>
              <a:rPr lang="pt-BR" dirty="0"/>
            </a:br>
            <a:r>
              <a:rPr lang="pt-BR" sz="1400" dirty="0"/>
              <a:t>Passo a passo de uma transferência (ações do remetente)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6468C70-9D00-2B98-009D-9A907F476559}"/>
              </a:ext>
            </a:extLst>
          </p:cNvPr>
          <p:cNvSpPr/>
          <p:nvPr/>
        </p:nvSpPr>
        <p:spPr>
          <a:xfrm>
            <a:off x="7308000" y="1627425"/>
            <a:ext cx="4356000" cy="46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Selecionar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entrada.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Obter os caminhos dos tokens na árvore de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Obter a raiz da árvore de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Criar os anuladores para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entrada.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Usar a chave privada do remetente, os tokens de entrada, a raiz e os caminhos da árvore de compromissos para criar as provas de propriedade dos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, existência dos compromissos e correção dos anuladores.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Formular os </a:t>
            </a:r>
            <a:r>
              <a:rPr lang="pt-BR" sz="1100" i="1" dirty="0">
                <a:solidFill>
                  <a:schemeClr val="bg2"/>
                </a:solidFill>
              </a:rPr>
              <a:t>tokens</a:t>
            </a:r>
            <a:r>
              <a:rPr lang="pt-BR" sz="1100" dirty="0">
                <a:solidFill>
                  <a:schemeClr val="bg2"/>
                </a:solidFill>
              </a:rPr>
              <a:t> de saída e usá-los para criar seus segredos e compromissos.</a:t>
            </a:r>
          </a:p>
          <a:p>
            <a:pPr marL="228600" indent="-228600">
              <a:buFont typeface="+mj-lt"/>
              <a:buAutoNum type="arabicPeriod"/>
            </a:pPr>
            <a:endParaRPr lang="pt-BR" sz="1100" dirty="0">
              <a:solidFill>
                <a:schemeClr val="bg2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6472AC-6D55-8C77-0AEF-EA4083E4924D}"/>
              </a:ext>
            </a:extLst>
          </p:cNvPr>
          <p:cNvSpPr>
            <a:spLocks/>
          </p:cNvSpPr>
          <p:nvPr/>
        </p:nvSpPr>
        <p:spPr>
          <a:xfrm>
            <a:off x="540000" y="1620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E9F49943-A593-AFBB-8230-720BDC82B50D}"/>
              </a:ext>
            </a:extLst>
          </p:cNvPr>
          <p:cNvSpPr/>
          <p:nvPr/>
        </p:nvSpPr>
        <p:spPr>
          <a:xfrm>
            <a:off x="2986138" y="2196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Cifrador-decifrador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103940E-712A-1196-52F7-3CA6DECC1A41}"/>
              </a:ext>
            </a:extLst>
          </p:cNvPr>
          <p:cNvSpPr/>
          <p:nvPr/>
        </p:nvSpPr>
        <p:spPr>
          <a:xfrm>
            <a:off x="2986138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D30C3B1-EA87-EF9A-3C0D-B27B5F06CC44}"/>
              </a:ext>
            </a:extLst>
          </p:cNvPr>
          <p:cNvGrpSpPr/>
          <p:nvPr/>
        </p:nvGrpSpPr>
        <p:grpSpPr>
          <a:xfrm>
            <a:off x="2808000" y="1763999"/>
            <a:ext cx="1799876" cy="1152000"/>
            <a:chOff x="2989862" y="1763999"/>
            <a:chExt cx="1799876" cy="1152000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6D3A8E-A127-A421-4911-290DBBAF32B6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BA17045-A9CB-F344-B9C4-A9C17685B830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41F2E8B2-4921-D445-3D6B-5AD39F598E12}"/>
              </a:ext>
            </a:extLst>
          </p:cNvPr>
          <p:cNvSpPr>
            <a:spLocks/>
          </p:cNvSpPr>
          <p:nvPr/>
        </p:nvSpPr>
        <p:spPr>
          <a:xfrm>
            <a:off x="540000" y="3204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6063C4D-9605-A652-3D96-88F7B93609C5}"/>
              </a:ext>
            </a:extLst>
          </p:cNvPr>
          <p:cNvGrpSpPr/>
          <p:nvPr/>
        </p:nvGrpSpPr>
        <p:grpSpPr>
          <a:xfrm>
            <a:off x="1296000" y="3276000"/>
            <a:ext cx="360000" cy="493278"/>
            <a:chOff x="10148146" y="4209481"/>
            <a:chExt cx="360000" cy="493278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D39E472-EC78-39FB-CD45-02DA2CF4741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T4</a:t>
              </a:r>
            </a:p>
          </p:txBody>
        </p:sp>
        <p:pic>
          <p:nvPicPr>
            <p:cNvPr id="107" name="!!I1">
              <a:extLst>
                <a:ext uri="{FF2B5EF4-FFF2-40B4-BE49-F238E27FC236}">
                  <a16:creationId xmlns:a16="http://schemas.microsoft.com/office/drawing/2014/main" id="{213124BD-FDA2-5589-892D-523D9483F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96727B7-C765-E6F9-1852-A13145E22C65}"/>
              </a:ext>
            </a:extLst>
          </p:cNvPr>
          <p:cNvGrpSpPr/>
          <p:nvPr/>
        </p:nvGrpSpPr>
        <p:grpSpPr>
          <a:xfrm>
            <a:off x="1800000" y="3276000"/>
            <a:ext cx="360000" cy="493278"/>
            <a:chOff x="10148146" y="4209481"/>
            <a:chExt cx="360000" cy="493278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53B5D3F-C86B-42DB-9922-A88D7AF0B83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T5</a:t>
              </a:r>
            </a:p>
          </p:txBody>
        </p:sp>
        <p:pic>
          <p:nvPicPr>
            <p:cNvPr id="110" name="!!I1">
              <a:extLst>
                <a:ext uri="{FF2B5EF4-FFF2-40B4-BE49-F238E27FC236}">
                  <a16:creationId xmlns:a16="http://schemas.microsoft.com/office/drawing/2014/main" id="{26B71DBA-55F8-4B6E-AD4C-5001EA20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E8703949-9CE8-4A5F-60FD-D5EFBC943980}"/>
              </a:ext>
            </a:extLst>
          </p:cNvPr>
          <p:cNvSpPr/>
          <p:nvPr/>
        </p:nvSpPr>
        <p:spPr>
          <a:xfrm>
            <a:off x="2986138" y="378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AAF3C03C-72D3-C185-5E6E-F8BC3438BAE9}"/>
              </a:ext>
            </a:extLst>
          </p:cNvPr>
          <p:cNvSpPr/>
          <p:nvPr/>
        </p:nvSpPr>
        <p:spPr>
          <a:xfrm>
            <a:off x="2986138" y="414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DDEEF3B-300C-FD09-D7F1-050B3D980156}"/>
              </a:ext>
            </a:extLst>
          </p:cNvPr>
          <p:cNvSpPr>
            <a:spLocks/>
          </p:cNvSpPr>
          <p:nvPr/>
        </p:nvSpPr>
        <p:spPr>
          <a:xfrm>
            <a:off x="540000" y="4788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86FF9EC-A7F4-CA7D-CC72-69E794F343EB}"/>
              </a:ext>
            </a:extLst>
          </p:cNvPr>
          <p:cNvGrpSpPr/>
          <p:nvPr/>
        </p:nvGrpSpPr>
        <p:grpSpPr>
          <a:xfrm>
            <a:off x="1296000" y="4860000"/>
            <a:ext cx="360000" cy="493278"/>
            <a:chOff x="10148146" y="4209481"/>
            <a:chExt cx="360000" cy="493278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0211474-101A-90E5-54C0-80CABFE44D47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T6</a:t>
              </a:r>
            </a:p>
          </p:txBody>
        </p:sp>
        <p:pic>
          <p:nvPicPr>
            <p:cNvPr id="127" name="!!I1">
              <a:extLst>
                <a:ext uri="{FF2B5EF4-FFF2-40B4-BE49-F238E27FC236}">
                  <a16:creationId xmlns:a16="http://schemas.microsoft.com/office/drawing/2014/main" id="{7B099E5D-DBCE-81B5-9FE8-2F5F1E5E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F2759C76-EA9F-FABC-DB94-12EDF60F1104}"/>
              </a:ext>
            </a:extLst>
          </p:cNvPr>
          <p:cNvSpPr/>
          <p:nvPr/>
        </p:nvSpPr>
        <p:spPr>
          <a:xfrm>
            <a:off x="2986138" y="536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741183FE-048B-8C19-BAA1-B22EFC7F003C}"/>
              </a:ext>
            </a:extLst>
          </p:cNvPr>
          <p:cNvSpPr/>
          <p:nvPr/>
        </p:nvSpPr>
        <p:spPr>
          <a:xfrm>
            <a:off x="2986138" y="572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D0099184-0907-ECE9-85C6-3BB9B8892DEB}"/>
              </a:ext>
            </a:extLst>
          </p:cNvPr>
          <p:cNvSpPr/>
          <p:nvPr/>
        </p:nvSpPr>
        <p:spPr>
          <a:xfrm>
            <a:off x="2987938" y="3420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04AE14B5-3E84-EECC-E0C9-6BCAA6EE3C65}"/>
              </a:ext>
            </a:extLst>
          </p:cNvPr>
          <p:cNvSpPr/>
          <p:nvPr/>
        </p:nvSpPr>
        <p:spPr>
          <a:xfrm>
            <a:off x="2987938" y="5004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F6F4ED45-7A21-0851-8738-5BD5D05B4CB2}"/>
              </a:ext>
            </a:extLst>
          </p:cNvPr>
          <p:cNvSpPr/>
          <p:nvPr/>
        </p:nvSpPr>
        <p:spPr>
          <a:xfrm>
            <a:off x="5309969" y="219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Executor</a:t>
            </a:r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8EC05D92-D01E-1081-EC51-19C6CE0908D3}"/>
              </a:ext>
            </a:extLst>
          </p:cNvPr>
          <p:cNvSpPr/>
          <p:nvPr/>
        </p:nvSpPr>
        <p:spPr>
          <a:xfrm>
            <a:off x="5309969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Emissor de eventos</a:t>
            </a:r>
          </a:p>
        </p:txBody>
      </p:sp>
      <p:sp>
        <p:nvSpPr>
          <p:cNvPr id="228" name="Rectangle: Rounded Corners 227">
            <a:extLst>
              <a:ext uri="{FF2B5EF4-FFF2-40B4-BE49-F238E27FC236}">
                <a16:creationId xmlns:a16="http://schemas.microsoft.com/office/drawing/2014/main" id="{1C7BED02-A725-8CCA-C5F7-051A5828BD89}"/>
              </a:ext>
            </a:extLst>
          </p:cNvPr>
          <p:cNvSpPr/>
          <p:nvPr/>
        </p:nvSpPr>
        <p:spPr>
          <a:xfrm>
            <a:off x="5308139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Validador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520DCCD2-A711-CBD7-464E-BFD8FC0963EF}"/>
              </a:ext>
            </a:extLst>
          </p:cNvPr>
          <p:cNvSpPr>
            <a:spLocks/>
          </p:cNvSpPr>
          <p:nvPr/>
        </p:nvSpPr>
        <p:spPr>
          <a:xfrm>
            <a:off x="5184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pic>
        <p:nvPicPr>
          <p:cNvPr id="162" name="!!I1">
            <a:extLst>
              <a:ext uri="{FF2B5EF4-FFF2-40B4-BE49-F238E27FC236}">
                <a16:creationId xmlns:a16="http://schemas.microsoft.com/office/drawing/2014/main" id="{B2096426-156D-65BD-B042-E5C089293FC8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346000" y="3096000"/>
            <a:ext cx="360000" cy="360000"/>
          </a:xfrm>
          <a:prstGeom prst="rect">
            <a:avLst/>
          </a:prstGeom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317E030-671C-72FC-1C9E-528F3FACC0DC}"/>
              </a:ext>
            </a:extLst>
          </p:cNvPr>
          <p:cNvGrpSpPr/>
          <p:nvPr/>
        </p:nvGrpSpPr>
        <p:grpSpPr>
          <a:xfrm>
            <a:off x="5184000" y="3528000"/>
            <a:ext cx="360000" cy="1717679"/>
            <a:chOff x="5076000" y="3582000"/>
            <a:chExt cx="360000" cy="1717679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B94B4A3B-EC48-DDD4-0311-AC974C9E358C}"/>
                </a:ext>
              </a:extLst>
            </p:cNvPr>
            <p:cNvGrpSpPr/>
            <p:nvPr/>
          </p:nvGrpSpPr>
          <p:grpSpPr>
            <a:xfrm>
              <a:off x="5076000" y="3582000"/>
              <a:ext cx="360000" cy="491678"/>
              <a:chOff x="10148146" y="4209481"/>
              <a:chExt cx="360000" cy="491678"/>
            </a:xfrm>
          </p:grpSpPr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7F75BB2E-30AE-BB09-431A-70C12A4D5C04}"/>
                  </a:ext>
                </a:extLst>
              </p:cNvPr>
              <p:cNvSpPr txBox="1"/>
              <p:nvPr/>
            </p:nvSpPr>
            <p:spPr>
              <a:xfrm>
                <a:off x="10252803" y="4531882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#1</a:t>
                </a:r>
              </a:p>
            </p:txBody>
          </p:sp>
          <p:pic>
            <p:nvPicPr>
              <p:cNvPr id="224" name="!!I1">
                <a:extLst>
                  <a:ext uri="{FF2B5EF4-FFF2-40B4-BE49-F238E27FC236}">
                    <a16:creationId xmlns:a16="http://schemas.microsoft.com/office/drawing/2014/main" id="{83F93B92-4FE9-F80B-2871-0AAD61D5E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E131B066-DCB3-B619-AE4F-3BC075697D8D}"/>
                </a:ext>
              </a:extLst>
            </p:cNvPr>
            <p:cNvGrpSpPr/>
            <p:nvPr/>
          </p:nvGrpSpPr>
          <p:grpSpPr>
            <a:xfrm>
              <a:off x="5076000" y="4194000"/>
              <a:ext cx="360000" cy="495479"/>
              <a:chOff x="10148146" y="4209481"/>
              <a:chExt cx="360000" cy="495479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28CA391-F9EA-17B4-D224-F27D752762A0}"/>
                  </a:ext>
                </a:extLst>
              </p:cNvPr>
              <p:cNvSpPr txBox="1"/>
              <p:nvPr/>
            </p:nvSpPr>
            <p:spPr>
              <a:xfrm>
                <a:off x="10252803" y="4535683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#3</a:t>
                </a:r>
              </a:p>
            </p:txBody>
          </p:sp>
          <p:pic>
            <p:nvPicPr>
              <p:cNvPr id="221" name="!!I1">
                <a:extLst>
                  <a:ext uri="{FF2B5EF4-FFF2-40B4-BE49-F238E27FC236}">
                    <a16:creationId xmlns:a16="http://schemas.microsoft.com/office/drawing/2014/main" id="{18422DD6-7406-EC1E-76BA-0D76D8FDD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716D38A8-1CF5-B40F-B0FB-EA85058282D7}"/>
                </a:ext>
              </a:extLst>
            </p:cNvPr>
            <p:cNvGrpSpPr/>
            <p:nvPr/>
          </p:nvGrpSpPr>
          <p:grpSpPr>
            <a:xfrm>
              <a:off x="5076000" y="4806000"/>
              <a:ext cx="360000" cy="493679"/>
              <a:chOff x="10148146" y="4209481"/>
              <a:chExt cx="360000" cy="493679"/>
            </a:xfrm>
          </p:grpSpPr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BCA3FC85-FA1C-9BE5-25F5-004DCDDC9AAE}"/>
                  </a:ext>
                </a:extLst>
              </p:cNvPr>
              <p:cNvSpPr txBox="1"/>
              <p:nvPr/>
            </p:nvSpPr>
            <p:spPr>
              <a:xfrm>
                <a:off x="10252803" y="4533883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#5</a:t>
                </a:r>
              </a:p>
            </p:txBody>
          </p:sp>
          <p:pic>
            <p:nvPicPr>
              <p:cNvPr id="218" name="!!I1">
                <a:extLst>
                  <a:ext uri="{FF2B5EF4-FFF2-40B4-BE49-F238E27FC236}">
                    <a16:creationId xmlns:a16="http://schemas.microsoft.com/office/drawing/2014/main" id="{AFC5415F-6823-B00A-CC23-D632C9EE5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C407AC7-F3F6-6B70-7164-C01B364D7DB3}"/>
              </a:ext>
            </a:extLst>
          </p:cNvPr>
          <p:cNvGrpSpPr/>
          <p:nvPr/>
        </p:nvGrpSpPr>
        <p:grpSpPr>
          <a:xfrm>
            <a:off x="5508000" y="3744000"/>
            <a:ext cx="360000" cy="493679"/>
            <a:chOff x="10148146" y="4209481"/>
            <a:chExt cx="360000" cy="493679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CD86071-1075-F48F-084A-83617390E456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#2</a:t>
              </a:r>
            </a:p>
          </p:txBody>
        </p:sp>
        <p:pic>
          <p:nvPicPr>
            <p:cNvPr id="208" name="!!I1">
              <a:extLst>
                <a:ext uri="{FF2B5EF4-FFF2-40B4-BE49-F238E27FC236}">
                  <a16:creationId xmlns:a16="http://schemas.microsoft.com/office/drawing/2014/main" id="{F0C9E1FB-DC6F-A1DE-9244-EADE6EE8D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BB9DD23-AA2B-7A32-2807-79ADF9338F1C}"/>
              </a:ext>
            </a:extLst>
          </p:cNvPr>
          <p:cNvGrpSpPr/>
          <p:nvPr/>
        </p:nvGrpSpPr>
        <p:grpSpPr>
          <a:xfrm>
            <a:off x="5508000" y="4356000"/>
            <a:ext cx="360000" cy="495479"/>
            <a:chOff x="10148146" y="4209481"/>
            <a:chExt cx="360000" cy="495479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AA79BF7-F892-C7D3-292A-8BDCFE63EBC9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#4</a:t>
              </a:r>
            </a:p>
          </p:txBody>
        </p:sp>
        <p:pic>
          <p:nvPicPr>
            <p:cNvPr id="206" name="!!I1">
              <a:extLst>
                <a:ext uri="{FF2B5EF4-FFF2-40B4-BE49-F238E27FC236}">
                  <a16:creationId xmlns:a16="http://schemas.microsoft.com/office/drawing/2014/main" id="{1711242C-50E8-1810-2F06-B2DEDAC5D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E69AE63-ADF4-FDE8-DB95-F937F73E3CE7}"/>
              </a:ext>
            </a:extLst>
          </p:cNvPr>
          <p:cNvGrpSpPr/>
          <p:nvPr/>
        </p:nvGrpSpPr>
        <p:grpSpPr>
          <a:xfrm>
            <a:off x="5508000" y="4968000"/>
            <a:ext cx="360000" cy="493679"/>
            <a:chOff x="10148146" y="4209481"/>
            <a:chExt cx="360000" cy="493679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C1A6364-3FBF-78F7-AD72-EE92A40F4C6F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#6</a:t>
              </a:r>
            </a:p>
          </p:txBody>
        </p:sp>
        <p:pic>
          <p:nvPicPr>
            <p:cNvPr id="203" name="!!I1">
              <a:extLst>
                <a:ext uri="{FF2B5EF4-FFF2-40B4-BE49-F238E27FC236}">
                  <a16:creationId xmlns:a16="http://schemas.microsoft.com/office/drawing/2014/main" id="{3C357D93-8608-E285-BAE8-8FB370C99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31418EC4-F157-F689-7544-7E5ECF6CBE20}"/>
              </a:ext>
            </a:extLst>
          </p:cNvPr>
          <p:cNvSpPr>
            <a:spLocks/>
          </p:cNvSpPr>
          <p:nvPr/>
        </p:nvSpPr>
        <p:spPr>
          <a:xfrm flipH="1">
            <a:off x="6192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pic>
        <p:nvPicPr>
          <p:cNvPr id="165" name="!!I1">
            <a:extLst>
              <a:ext uri="{FF2B5EF4-FFF2-40B4-BE49-F238E27FC236}">
                <a16:creationId xmlns:a16="http://schemas.microsoft.com/office/drawing/2014/main" id="{27E43257-229C-B342-52CA-00A6C4BAF6CD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flipH="1">
            <a:off x="6354000" y="3096000"/>
            <a:ext cx="360000" cy="360000"/>
          </a:xfrm>
          <a:prstGeom prst="rect">
            <a:avLst/>
          </a:prstGeom>
        </p:spPr>
      </p:pic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FB9E9038-5E92-F981-5387-16E428CD6968}"/>
              </a:ext>
            </a:extLst>
          </p:cNvPr>
          <p:cNvSpPr>
            <a:spLocks/>
          </p:cNvSpPr>
          <p:nvPr/>
        </p:nvSpPr>
        <p:spPr>
          <a:xfrm>
            <a:off x="5040000" y="1627425"/>
            <a:ext cx="1980000" cy="4608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A63B9C0-90E2-8B0D-12D9-8071994A4DF7}"/>
              </a:ext>
            </a:extLst>
          </p:cNvPr>
          <p:cNvGrpSpPr/>
          <p:nvPr/>
        </p:nvGrpSpPr>
        <p:grpSpPr>
          <a:xfrm>
            <a:off x="684000" y="2075199"/>
            <a:ext cx="452047" cy="529602"/>
            <a:chOff x="10102122" y="4209481"/>
            <a:chExt cx="452047" cy="529602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A86853D8-655E-791D-1ED6-522588245150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A</a:t>
              </a:r>
            </a:p>
          </p:txBody>
        </p:sp>
        <p:pic>
          <p:nvPicPr>
            <p:cNvPr id="235" name="!!I1">
              <a:extLst>
                <a:ext uri="{FF2B5EF4-FFF2-40B4-BE49-F238E27FC236}">
                  <a16:creationId xmlns:a16="http://schemas.microsoft.com/office/drawing/2014/main" id="{32190F1C-18D5-3411-CEE4-FB84969A8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AD6CF03-FC03-52D5-A7DD-528EE02E53DC}"/>
              </a:ext>
            </a:extLst>
          </p:cNvPr>
          <p:cNvGrpSpPr/>
          <p:nvPr/>
        </p:nvGrpSpPr>
        <p:grpSpPr>
          <a:xfrm>
            <a:off x="2376000" y="4079599"/>
            <a:ext cx="360000" cy="491678"/>
            <a:chOff x="-1738" y="2509084"/>
            <a:chExt cx="360000" cy="491678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84F1630F-92F0-8562-C8C1-68833AEA643A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4" name="!!I1">
              <a:extLst>
                <a:ext uri="{FF2B5EF4-FFF2-40B4-BE49-F238E27FC236}">
                  <a16:creationId xmlns:a16="http://schemas.microsoft.com/office/drawing/2014/main" id="{11A870A5-944B-2AC9-C642-EDCA0A730BC4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10FA9BD-B30F-1DDB-990B-3451CDA1BC84}"/>
              </a:ext>
            </a:extLst>
          </p:cNvPr>
          <p:cNvGrpSpPr/>
          <p:nvPr/>
        </p:nvGrpSpPr>
        <p:grpSpPr>
          <a:xfrm>
            <a:off x="2376000" y="5663600"/>
            <a:ext cx="360000" cy="491678"/>
            <a:chOff x="-1738" y="2509084"/>
            <a:chExt cx="360000" cy="491678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E656ED0-F423-8436-C284-9D0EBD104D98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7" name="!!I1">
              <a:extLst>
                <a:ext uri="{FF2B5EF4-FFF2-40B4-BE49-F238E27FC236}">
                  <a16:creationId xmlns:a16="http://schemas.microsoft.com/office/drawing/2014/main" id="{D03AF244-90C2-742A-D744-7B01D9A19BCC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F49B040-AEF0-A1F7-0008-2E2E2F1AFE89}"/>
              </a:ext>
            </a:extLst>
          </p:cNvPr>
          <p:cNvGrpSpPr/>
          <p:nvPr/>
        </p:nvGrpSpPr>
        <p:grpSpPr>
          <a:xfrm>
            <a:off x="685603" y="3636000"/>
            <a:ext cx="448842" cy="529602"/>
            <a:chOff x="10103725" y="4209481"/>
            <a:chExt cx="448842" cy="529602"/>
          </a:xfrm>
        </p:grpSpPr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51C5FB7-D747-9877-397D-5F35EA788836}"/>
                </a:ext>
              </a:extLst>
            </p:cNvPr>
            <p:cNvSpPr txBox="1"/>
            <p:nvPr/>
          </p:nvSpPr>
          <p:spPr>
            <a:xfrm>
              <a:off x="10103725" y="4569806"/>
              <a:ext cx="44884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B</a:t>
              </a:r>
            </a:p>
          </p:txBody>
        </p:sp>
        <p:pic>
          <p:nvPicPr>
            <p:cNvPr id="264" name="!!I1">
              <a:extLst>
                <a:ext uri="{FF2B5EF4-FFF2-40B4-BE49-F238E27FC236}">
                  <a16:creationId xmlns:a16="http://schemas.microsoft.com/office/drawing/2014/main" id="{36957236-C321-3EE0-225E-A79CF6632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3FC206DA-7DDB-2FE9-19C3-E678F129AB83}"/>
              </a:ext>
            </a:extLst>
          </p:cNvPr>
          <p:cNvGrpSpPr/>
          <p:nvPr/>
        </p:nvGrpSpPr>
        <p:grpSpPr>
          <a:xfrm>
            <a:off x="684000" y="5220000"/>
            <a:ext cx="452047" cy="529602"/>
            <a:chOff x="10102122" y="4209481"/>
            <a:chExt cx="452047" cy="529602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F37371A5-DA3D-9F4F-9222-AD7A8AC13512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C</a:t>
              </a:r>
            </a:p>
          </p:txBody>
        </p:sp>
        <p:pic>
          <p:nvPicPr>
            <p:cNvPr id="267" name="!!I1">
              <a:extLst>
                <a:ext uri="{FF2B5EF4-FFF2-40B4-BE49-F238E27FC236}">
                  <a16:creationId xmlns:a16="http://schemas.microsoft.com/office/drawing/2014/main" id="{5F414F9F-35EB-82A1-9A1D-B2CA7B76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01E570-491D-D77E-FCEE-4C1784C4481A}"/>
              </a:ext>
            </a:extLst>
          </p:cNvPr>
          <p:cNvGrpSpPr/>
          <p:nvPr/>
        </p:nvGrpSpPr>
        <p:grpSpPr>
          <a:xfrm>
            <a:off x="1800000" y="2494800"/>
            <a:ext cx="360000" cy="493277"/>
            <a:chOff x="10148146" y="4209481"/>
            <a:chExt cx="360000" cy="4932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6984C1-964E-1837-65C7-7F436CA2DDAA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T8</a:t>
              </a:r>
            </a:p>
          </p:txBody>
        </p:sp>
        <p:pic>
          <p:nvPicPr>
            <p:cNvPr id="14" name="!!I1">
              <a:extLst>
                <a:ext uri="{FF2B5EF4-FFF2-40B4-BE49-F238E27FC236}">
                  <a16:creationId xmlns:a16="http://schemas.microsoft.com/office/drawing/2014/main" id="{89B94596-7ED2-34FD-4705-F8D6C009B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7D3713-A875-C8C8-F84F-0A0B010A94B9}"/>
              </a:ext>
            </a:extLst>
          </p:cNvPr>
          <p:cNvGrpSpPr/>
          <p:nvPr/>
        </p:nvGrpSpPr>
        <p:grpSpPr>
          <a:xfrm>
            <a:off x="1296000" y="2494800"/>
            <a:ext cx="360000" cy="493277"/>
            <a:chOff x="10148146" y="4209481"/>
            <a:chExt cx="360000" cy="4932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776390-433E-C5D9-038E-33D45FA6A88F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T7</a:t>
              </a:r>
            </a:p>
          </p:txBody>
        </p:sp>
        <p:pic>
          <p:nvPicPr>
            <p:cNvPr id="18" name="!!I1">
              <a:extLst>
                <a:ext uri="{FF2B5EF4-FFF2-40B4-BE49-F238E27FC236}">
                  <a16:creationId xmlns:a16="http://schemas.microsoft.com/office/drawing/2014/main" id="{E445A9D1-68AF-E42A-3E4C-1EA1CD86C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8BBA495-9211-5FF3-C046-838959BAA95E}"/>
              </a:ext>
            </a:extLst>
          </p:cNvPr>
          <p:cNvSpPr/>
          <p:nvPr/>
        </p:nvSpPr>
        <p:spPr>
          <a:xfrm>
            <a:off x="2986138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B719CC-6546-4F97-C5F9-8BAB5528ECAC}"/>
              </a:ext>
            </a:extLst>
          </p:cNvPr>
          <p:cNvGrpSpPr/>
          <p:nvPr/>
        </p:nvGrpSpPr>
        <p:grpSpPr>
          <a:xfrm>
            <a:off x="2376000" y="2495599"/>
            <a:ext cx="360000" cy="491678"/>
            <a:chOff x="-1738" y="2509084"/>
            <a:chExt cx="360000" cy="49167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C1E334-71C4-AAB3-30ED-B4AC1643B094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34" name="!!I1">
              <a:extLst>
                <a:ext uri="{FF2B5EF4-FFF2-40B4-BE49-F238E27FC236}">
                  <a16:creationId xmlns:a16="http://schemas.microsoft.com/office/drawing/2014/main" id="{976B6E96-6D0A-B6D5-6AF4-BCAAD318D457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2D966D8-2A07-340F-995E-F39A98AF3248}"/>
              </a:ext>
            </a:extLst>
          </p:cNvPr>
          <p:cNvGrpSpPr/>
          <p:nvPr/>
        </p:nvGrpSpPr>
        <p:grpSpPr>
          <a:xfrm>
            <a:off x="2304000" y="1692000"/>
            <a:ext cx="360000" cy="493278"/>
            <a:chOff x="10148146" y="4209481"/>
            <a:chExt cx="360000" cy="49327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0BFCE6-D74E-2FEE-4756-27B988C2F142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T3</a:t>
              </a:r>
            </a:p>
          </p:txBody>
        </p:sp>
        <p:pic>
          <p:nvPicPr>
            <p:cNvPr id="45" name="!!I1">
              <a:extLst>
                <a:ext uri="{FF2B5EF4-FFF2-40B4-BE49-F238E27FC236}">
                  <a16:creationId xmlns:a16="http://schemas.microsoft.com/office/drawing/2014/main" id="{5AE59CFB-972C-68C0-CBCC-C8F2C1850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784E55C-9078-47CC-84B9-7093D5FC61B0}"/>
              </a:ext>
            </a:extLst>
          </p:cNvPr>
          <p:cNvGrpSpPr/>
          <p:nvPr/>
        </p:nvGrpSpPr>
        <p:grpSpPr>
          <a:xfrm>
            <a:off x="2052653" y="1692000"/>
            <a:ext cx="360000" cy="493277"/>
            <a:chOff x="10148146" y="4209481"/>
            <a:chExt cx="360000" cy="49327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25CDCA-2BF0-AA8A-DADC-B361451A2BF7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X2</a:t>
              </a:r>
            </a:p>
          </p:txBody>
        </p:sp>
        <p:pic>
          <p:nvPicPr>
            <p:cNvPr id="48" name="!!I1">
              <a:extLst>
                <a:ext uri="{FF2B5EF4-FFF2-40B4-BE49-F238E27FC236}">
                  <a16:creationId xmlns:a16="http://schemas.microsoft.com/office/drawing/2014/main" id="{CC170974-5C68-DB4F-8624-A4D20BA15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833767-A802-49E1-2A4B-8C915232855B}"/>
              </a:ext>
            </a:extLst>
          </p:cNvPr>
          <p:cNvGrpSpPr/>
          <p:nvPr/>
        </p:nvGrpSpPr>
        <p:grpSpPr>
          <a:xfrm>
            <a:off x="1548653" y="1692000"/>
            <a:ext cx="360000" cy="493277"/>
            <a:chOff x="10148146" y="4209481"/>
            <a:chExt cx="360000" cy="49327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8B50144-FF77-56E2-43FB-613985E9D576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X1</a:t>
              </a:r>
            </a:p>
          </p:txBody>
        </p:sp>
        <p:pic>
          <p:nvPicPr>
            <p:cNvPr id="51" name="!!I1">
              <a:extLst>
                <a:ext uri="{FF2B5EF4-FFF2-40B4-BE49-F238E27FC236}">
                  <a16:creationId xmlns:a16="http://schemas.microsoft.com/office/drawing/2014/main" id="{29A16F2D-E76C-ACBE-5E58-2324410DF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F1EEA0-24CF-83BD-966E-6C1981F5F097}"/>
              </a:ext>
            </a:extLst>
          </p:cNvPr>
          <p:cNvGrpSpPr/>
          <p:nvPr/>
        </p:nvGrpSpPr>
        <p:grpSpPr>
          <a:xfrm>
            <a:off x="1296000" y="1692000"/>
            <a:ext cx="360000" cy="493278"/>
            <a:chOff x="10148146" y="4209481"/>
            <a:chExt cx="360000" cy="49327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5051D6-A77A-8A0B-CA32-D25B7ECA3E54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T1</a:t>
              </a:r>
            </a:p>
          </p:txBody>
        </p:sp>
        <p:pic>
          <p:nvPicPr>
            <p:cNvPr id="54" name="!!I1">
              <a:extLst>
                <a:ext uri="{FF2B5EF4-FFF2-40B4-BE49-F238E27FC236}">
                  <a16:creationId xmlns:a16="http://schemas.microsoft.com/office/drawing/2014/main" id="{E618EBBF-AAAA-5B95-F2C5-00E598E5B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F8464B4-A8ED-9FCD-6B64-1FEF7CDD6CB4}"/>
              </a:ext>
            </a:extLst>
          </p:cNvPr>
          <p:cNvGrpSpPr/>
          <p:nvPr/>
        </p:nvGrpSpPr>
        <p:grpSpPr>
          <a:xfrm>
            <a:off x="1800000" y="1692000"/>
            <a:ext cx="360000" cy="493278"/>
            <a:chOff x="10148146" y="4209481"/>
            <a:chExt cx="360000" cy="49327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6832FEA-46BD-8479-2177-32EF6E1B0CC1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T2</a:t>
              </a:r>
            </a:p>
          </p:txBody>
        </p:sp>
        <p:pic>
          <p:nvPicPr>
            <p:cNvPr id="57" name="!!I1">
              <a:extLst>
                <a:ext uri="{FF2B5EF4-FFF2-40B4-BE49-F238E27FC236}">
                  <a16:creationId xmlns:a16="http://schemas.microsoft.com/office/drawing/2014/main" id="{DCC4659C-BD55-FBE4-4312-30F36CB4E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B68F39-708D-9374-9ADD-61E9D7234DDA}"/>
              </a:ext>
            </a:extLst>
          </p:cNvPr>
          <p:cNvGrpSpPr/>
          <p:nvPr/>
        </p:nvGrpSpPr>
        <p:grpSpPr>
          <a:xfrm>
            <a:off x="2052653" y="2494800"/>
            <a:ext cx="360000" cy="493277"/>
            <a:chOff x="10148146" y="4209481"/>
            <a:chExt cx="360000" cy="49327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D791A9A-D942-3825-EBD7-C5629A878D73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#8</a:t>
              </a:r>
            </a:p>
          </p:txBody>
        </p:sp>
        <p:pic>
          <p:nvPicPr>
            <p:cNvPr id="66" name="!!I1">
              <a:extLst>
                <a:ext uri="{FF2B5EF4-FFF2-40B4-BE49-F238E27FC236}">
                  <a16:creationId xmlns:a16="http://schemas.microsoft.com/office/drawing/2014/main" id="{E4C3580F-1A18-2638-7C57-73881DA7A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C75A440-8514-9F3F-7B3F-D89F9F94B058}"/>
              </a:ext>
            </a:extLst>
          </p:cNvPr>
          <p:cNvGrpSpPr/>
          <p:nvPr/>
        </p:nvGrpSpPr>
        <p:grpSpPr>
          <a:xfrm>
            <a:off x="1548653" y="2494800"/>
            <a:ext cx="360000" cy="493277"/>
            <a:chOff x="10148146" y="4209481"/>
            <a:chExt cx="360000" cy="4932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1B90D0E-E4F9-11CD-788C-1BA180726316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#7</a:t>
              </a:r>
            </a:p>
          </p:txBody>
        </p:sp>
        <p:pic>
          <p:nvPicPr>
            <p:cNvPr id="69" name="!!I1">
              <a:extLst>
                <a:ext uri="{FF2B5EF4-FFF2-40B4-BE49-F238E27FC236}">
                  <a16:creationId xmlns:a16="http://schemas.microsoft.com/office/drawing/2014/main" id="{368221D7-B6F8-6BFA-8E32-806203061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C4E25C46-6EE2-9A7C-1569-AE6EE225230F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2244924" y="1823727"/>
            <a:ext cx="154802" cy="1187344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87EE5379-5183-03A7-20F6-EED5F691A114}"/>
              </a:ext>
            </a:extLst>
          </p:cNvPr>
          <p:cNvCxnSpPr>
            <a:cxnSpLocks/>
            <a:stCxn id="66" idx="0"/>
          </p:cNvCxnSpPr>
          <p:nvPr/>
        </p:nvCxnSpPr>
        <p:spPr>
          <a:xfrm rot="5400000" flipH="1" flipV="1">
            <a:off x="2496924" y="2075727"/>
            <a:ext cx="154802" cy="683344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D4318F43-2263-BE12-E7FD-9F7A807E3436}"/>
              </a:ext>
            </a:extLst>
          </p:cNvPr>
          <p:cNvGrpSpPr/>
          <p:nvPr/>
        </p:nvGrpSpPr>
        <p:grpSpPr>
          <a:xfrm>
            <a:off x="1008000" y="1692000"/>
            <a:ext cx="360000" cy="493679"/>
            <a:chOff x="4219325" y="3759578"/>
            <a:chExt cx="360000" cy="4936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426C9C-FC13-E8E4-F493-DE2294543837}"/>
                </a:ext>
              </a:extLst>
            </p:cNvPr>
            <p:cNvSpPr txBox="1"/>
            <p:nvPr/>
          </p:nvSpPr>
          <p:spPr>
            <a:xfrm>
              <a:off x="4359248" y="4083980"/>
              <a:ext cx="80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</a:t>
              </a:r>
            </a:p>
          </p:txBody>
        </p:sp>
        <p:pic>
          <p:nvPicPr>
            <p:cNvPr id="12" name="!!I1">
              <a:extLst>
                <a:ext uri="{FF2B5EF4-FFF2-40B4-BE49-F238E27FC236}">
                  <a16:creationId xmlns:a16="http://schemas.microsoft.com/office/drawing/2014/main" id="{F3A092AF-2583-A5F6-7013-3630FAA95CCB}"/>
                </a:ext>
              </a:extLst>
            </p:cNvPr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4219325" y="3759578"/>
              <a:ext cx="360000" cy="3600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8F57B86-C7AB-F6E4-015F-B3AE9D8350FB}"/>
              </a:ext>
            </a:extLst>
          </p:cNvPr>
          <p:cNvGrpSpPr/>
          <p:nvPr/>
        </p:nvGrpSpPr>
        <p:grpSpPr>
          <a:xfrm>
            <a:off x="2808000" y="3347999"/>
            <a:ext cx="1799876" cy="1152000"/>
            <a:chOff x="2989862" y="1763999"/>
            <a:chExt cx="1799876" cy="11520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09D3BB-869E-BF0B-68F0-77E83DD082C3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5E6CE21-30FE-577D-E086-8FE0ADF5346F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C55478-44AE-C563-DF82-39B0E3721CF4}"/>
              </a:ext>
            </a:extLst>
          </p:cNvPr>
          <p:cNvGrpSpPr/>
          <p:nvPr/>
        </p:nvGrpSpPr>
        <p:grpSpPr>
          <a:xfrm>
            <a:off x="2808000" y="4931999"/>
            <a:ext cx="1799876" cy="1152000"/>
            <a:chOff x="2989862" y="1763999"/>
            <a:chExt cx="1799876" cy="1152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25EA6D-B354-FDDE-DC62-117711544773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F36BA21-9074-37A3-A628-B302F04FEF92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57363F5-36A6-3139-4B41-255946215D84}"/>
              </a:ext>
            </a:extLst>
          </p:cNvPr>
          <p:cNvGrpSpPr/>
          <p:nvPr/>
        </p:nvGrpSpPr>
        <p:grpSpPr>
          <a:xfrm>
            <a:off x="5130000" y="1763999"/>
            <a:ext cx="1691939" cy="1259876"/>
            <a:chOff x="5327999" y="1763999"/>
            <a:chExt cx="1691939" cy="125987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A46D24-922A-8761-8A9A-9D67FED0AE93}"/>
                </a:ext>
              </a:extLst>
            </p:cNvPr>
            <p:cNvSpPr/>
            <p:nvPr/>
          </p:nvSpPr>
          <p:spPr>
            <a:xfrm>
              <a:off x="5328000" y="1763999"/>
              <a:ext cx="1691938" cy="1259876"/>
            </a:xfrm>
            <a:custGeom>
              <a:avLst/>
              <a:gdLst>
                <a:gd name="connsiteX0" fmla="*/ 107938 w 1691938"/>
                <a:gd name="connsiteY0" fmla="*/ 0 h 1259876"/>
                <a:gd name="connsiteX1" fmla="*/ 1691938 w 1691938"/>
                <a:gd name="connsiteY1" fmla="*/ 0 h 1259876"/>
                <a:gd name="connsiteX2" fmla="*/ 1691938 w 1691938"/>
                <a:gd name="connsiteY2" fmla="*/ 1152000 h 1259876"/>
                <a:gd name="connsiteX3" fmla="*/ 981370 w 1691938"/>
                <a:gd name="connsiteY3" fmla="*/ 1152000 h 1259876"/>
                <a:gd name="connsiteX4" fmla="*/ 1043938 w 1691938"/>
                <a:gd name="connsiteY4" fmla="*/ 1259876 h 1259876"/>
                <a:gd name="connsiteX5" fmla="*/ 846000 w 1691938"/>
                <a:gd name="connsiteY5" fmla="*/ 1259876 h 1259876"/>
                <a:gd name="connsiteX6" fmla="*/ 846000 w 1691938"/>
                <a:gd name="connsiteY6" fmla="*/ 629876 h 1259876"/>
                <a:gd name="connsiteX7" fmla="*/ 0 w 1691938"/>
                <a:gd name="connsiteY7" fmla="*/ 629876 h 1259876"/>
                <a:gd name="connsiteX8" fmla="*/ 0 w 1691938"/>
                <a:gd name="connsiteY8" fmla="*/ 432000 h 1259876"/>
                <a:gd name="connsiteX9" fmla="*/ 107938 w 1691938"/>
                <a:gd name="connsiteY9" fmla="*/ 494604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10" fmla="*/ 91440 w 1691938"/>
                <a:gd name="connsiteY10" fmla="*/ 72131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0" fmla="*/ 0 w 1691938"/>
                <a:gd name="connsiteY0" fmla="*/ 432000 h 1259876"/>
                <a:gd name="connsiteX1" fmla="*/ 107938 w 1691938"/>
                <a:gd name="connsiteY1" fmla="*/ 494604 h 1259876"/>
                <a:gd name="connsiteX2" fmla="*/ 107938 w 1691938"/>
                <a:gd name="connsiteY2" fmla="*/ 0 h 1259876"/>
                <a:gd name="connsiteX3" fmla="*/ 1691938 w 1691938"/>
                <a:gd name="connsiteY3" fmla="*/ 0 h 1259876"/>
                <a:gd name="connsiteX4" fmla="*/ 1691938 w 1691938"/>
                <a:gd name="connsiteY4" fmla="*/ 1152000 h 1259876"/>
                <a:gd name="connsiteX5" fmla="*/ 981370 w 1691938"/>
                <a:gd name="connsiteY5" fmla="*/ 1152000 h 1259876"/>
                <a:gd name="connsiteX6" fmla="*/ 1043938 w 1691938"/>
                <a:gd name="connsiteY6" fmla="*/ 1259876 h 12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1938" h="1259876">
                  <a:moveTo>
                    <a:pt x="0" y="432000"/>
                  </a:moveTo>
                  <a:lnTo>
                    <a:pt x="107938" y="494604"/>
                  </a:lnTo>
                  <a:lnTo>
                    <a:pt x="107938" y="0"/>
                  </a:lnTo>
                  <a:lnTo>
                    <a:pt x="1691938" y="0"/>
                  </a:lnTo>
                  <a:lnTo>
                    <a:pt x="1691938" y="1152000"/>
                  </a:lnTo>
                  <a:lnTo>
                    <a:pt x="981370" y="1152000"/>
                  </a:lnTo>
                  <a:lnTo>
                    <a:pt x="1043938" y="1259876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153CA6-72E5-277B-FF94-0A920E40B53E}"/>
                </a:ext>
              </a:extLst>
            </p:cNvPr>
            <p:cNvSpPr/>
            <p:nvPr/>
          </p:nvSpPr>
          <p:spPr>
            <a:xfrm>
              <a:off x="5327999" y="2421395"/>
              <a:ext cx="818507" cy="602480"/>
            </a:xfrm>
            <a:custGeom>
              <a:avLst/>
              <a:gdLst>
                <a:gd name="connsiteX0" fmla="*/ 0 w 846000"/>
                <a:gd name="connsiteY0" fmla="*/ 0 h 630000"/>
                <a:gd name="connsiteX1" fmla="*/ 846000 w 846000"/>
                <a:gd name="connsiteY1" fmla="*/ 0 h 630000"/>
                <a:gd name="connsiteX2" fmla="*/ 846000 w 846000"/>
                <a:gd name="connsiteY2" fmla="*/ 630000 h 630000"/>
                <a:gd name="connsiteX3" fmla="*/ 755938 w 846000"/>
                <a:gd name="connsiteY3" fmla="*/ 630000 h 630000"/>
                <a:gd name="connsiteX4" fmla="*/ 818507 w 846000"/>
                <a:gd name="connsiteY4" fmla="*/ 522124 h 630000"/>
                <a:gd name="connsiteX5" fmla="*/ 107938 w 846000"/>
                <a:gd name="connsiteY5" fmla="*/ 522124 h 630000"/>
                <a:gd name="connsiteX6" fmla="*/ 107938 w 846000"/>
                <a:gd name="connsiteY6" fmla="*/ 27520 h 630000"/>
                <a:gd name="connsiteX7" fmla="*/ 0 w 846000"/>
                <a:gd name="connsiteY7" fmla="*/ 90124 h 630000"/>
                <a:gd name="connsiteX0" fmla="*/ 846000 w 937440"/>
                <a:gd name="connsiteY0" fmla="*/ 0 h 630000"/>
                <a:gd name="connsiteX1" fmla="*/ 846000 w 937440"/>
                <a:gd name="connsiteY1" fmla="*/ 630000 h 630000"/>
                <a:gd name="connsiteX2" fmla="*/ 755938 w 937440"/>
                <a:gd name="connsiteY2" fmla="*/ 630000 h 630000"/>
                <a:gd name="connsiteX3" fmla="*/ 818507 w 937440"/>
                <a:gd name="connsiteY3" fmla="*/ 522124 h 630000"/>
                <a:gd name="connsiteX4" fmla="*/ 107938 w 937440"/>
                <a:gd name="connsiteY4" fmla="*/ 522124 h 630000"/>
                <a:gd name="connsiteX5" fmla="*/ 107938 w 937440"/>
                <a:gd name="connsiteY5" fmla="*/ 27520 h 630000"/>
                <a:gd name="connsiteX6" fmla="*/ 0 w 937440"/>
                <a:gd name="connsiteY6" fmla="*/ 90124 h 630000"/>
                <a:gd name="connsiteX7" fmla="*/ 0 w 937440"/>
                <a:gd name="connsiteY7" fmla="*/ 0 h 630000"/>
                <a:gd name="connsiteX8" fmla="*/ 937440 w 937440"/>
                <a:gd name="connsiteY8" fmla="*/ 91440 h 630000"/>
                <a:gd name="connsiteX0" fmla="*/ 846000 w 846000"/>
                <a:gd name="connsiteY0" fmla="*/ 0 h 630000"/>
                <a:gd name="connsiteX1" fmla="*/ 846000 w 846000"/>
                <a:gd name="connsiteY1" fmla="*/ 630000 h 630000"/>
                <a:gd name="connsiteX2" fmla="*/ 755938 w 846000"/>
                <a:gd name="connsiteY2" fmla="*/ 630000 h 630000"/>
                <a:gd name="connsiteX3" fmla="*/ 818507 w 846000"/>
                <a:gd name="connsiteY3" fmla="*/ 522124 h 630000"/>
                <a:gd name="connsiteX4" fmla="*/ 107938 w 846000"/>
                <a:gd name="connsiteY4" fmla="*/ 522124 h 630000"/>
                <a:gd name="connsiteX5" fmla="*/ 107938 w 846000"/>
                <a:gd name="connsiteY5" fmla="*/ 27520 h 630000"/>
                <a:gd name="connsiteX6" fmla="*/ 0 w 846000"/>
                <a:gd name="connsiteY6" fmla="*/ 90124 h 630000"/>
                <a:gd name="connsiteX7" fmla="*/ 0 w 846000"/>
                <a:gd name="connsiteY7" fmla="*/ 0 h 630000"/>
                <a:gd name="connsiteX0" fmla="*/ 846000 w 846000"/>
                <a:gd name="connsiteY0" fmla="*/ 630000 h 630000"/>
                <a:gd name="connsiteX1" fmla="*/ 755938 w 846000"/>
                <a:gd name="connsiteY1" fmla="*/ 630000 h 630000"/>
                <a:gd name="connsiteX2" fmla="*/ 818507 w 846000"/>
                <a:gd name="connsiteY2" fmla="*/ 522124 h 630000"/>
                <a:gd name="connsiteX3" fmla="*/ 107938 w 846000"/>
                <a:gd name="connsiteY3" fmla="*/ 522124 h 630000"/>
                <a:gd name="connsiteX4" fmla="*/ 107938 w 846000"/>
                <a:gd name="connsiteY4" fmla="*/ 27520 h 630000"/>
                <a:gd name="connsiteX5" fmla="*/ 0 w 846000"/>
                <a:gd name="connsiteY5" fmla="*/ 90124 h 630000"/>
                <a:gd name="connsiteX6" fmla="*/ 0 w 846000"/>
                <a:gd name="connsiteY6" fmla="*/ 0 h 630000"/>
                <a:gd name="connsiteX0" fmla="*/ 755938 w 818507"/>
                <a:gd name="connsiteY0" fmla="*/ 630000 h 630000"/>
                <a:gd name="connsiteX1" fmla="*/ 818507 w 818507"/>
                <a:gd name="connsiteY1" fmla="*/ 522124 h 630000"/>
                <a:gd name="connsiteX2" fmla="*/ 107938 w 818507"/>
                <a:gd name="connsiteY2" fmla="*/ 522124 h 630000"/>
                <a:gd name="connsiteX3" fmla="*/ 107938 w 818507"/>
                <a:gd name="connsiteY3" fmla="*/ 27520 h 630000"/>
                <a:gd name="connsiteX4" fmla="*/ 0 w 818507"/>
                <a:gd name="connsiteY4" fmla="*/ 90124 h 630000"/>
                <a:gd name="connsiteX5" fmla="*/ 0 w 818507"/>
                <a:gd name="connsiteY5" fmla="*/ 0 h 630000"/>
                <a:gd name="connsiteX0" fmla="*/ 755938 w 818507"/>
                <a:gd name="connsiteY0" fmla="*/ 602480 h 602480"/>
                <a:gd name="connsiteX1" fmla="*/ 818507 w 818507"/>
                <a:gd name="connsiteY1" fmla="*/ 494604 h 602480"/>
                <a:gd name="connsiteX2" fmla="*/ 107938 w 818507"/>
                <a:gd name="connsiteY2" fmla="*/ 494604 h 602480"/>
                <a:gd name="connsiteX3" fmla="*/ 107938 w 818507"/>
                <a:gd name="connsiteY3" fmla="*/ 0 h 602480"/>
                <a:gd name="connsiteX4" fmla="*/ 0 w 818507"/>
                <a:gd name="connsiteY4" fmla="*/ 62604 h 60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507" h="602480">
                  <a:moveTo>
                    <a:pt x="755938" y="602480"/>
                  </a:moveTo>
                  <a:lnTo>
                    <a:pt x="818507" y="494604"/>
                  </a:lnTo>
                  <a:lnTo>
                    <a:pt x="107938" y="494604"/>
                  </a:lnTo>
                  <a:lnTo>
                    <a:pt x="107938" y="0"/>
                  </a:lnTo>
                  <a:lnTo>
                    <a:pt x="0" y="62604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0DB3387-3D55-D7F8-BB05-A5D8861C792E}"/>
              </a:ext>
            </a:extLst>
          </p:cNvPr>
          <p:cNvSpPr txBox="1"/>
          <p:nvPr/>
        </p:nvSpPr>
        <p:spPr>
          <a:xfrm>
            <a:off x="1595231" y="6264000"/>
            <a:ext cx="2101537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</a:rPr>
              <a:t>Instituições financeiras (</a:t>
            </a:r>
            <a:r>
              <a:rPr lang="en-US" sz="1100" i="1" dirty="0">
                <a:solidFill>
                  <a:schemeClr val="bg2"/>
                </a:solidFill>
              </a:rPr>
              <a:t>off-chain</a:t>
            </a:r>
            <a:r>
              <a:rPr lang="pt-BR" sz="11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1B2B5C-702A-7C44-C2A0-CD0741D982F7}"/>
              </a:ext>
            </a:extLst>
          </p:cNvPr>
          <p:cNvSpPr txBox="1"/>
          <p:nvPr/>
        </p:nvSpPr>
        <p:spPr>
          <a:xfrm>
            <a:off x="5164379" y="6264000"/>
            <a:ext cx="1731243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Nó da rede DREX (</a:t>
            </a:r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on-chain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82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cBookAir">
            <a:extLst>
              <a:ext uri="{FF2B5EF4-FFF2-40B4-BE49-F238E27FC236}">
                <a16:creationId xmlns:a16="http://schemas.microsoft.com/office/drawing/2014/main" id="{F2EC0047-E29D-BD58-AF5E-E1C2845F5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7" t="7629" r="2224" b="5396"/>
          <a:stretch/>
        </p:blipFill>
        <p:spPr>
          <a:xfrm>
            <a:off x="-16799" y="0"/>
            <a:ext cx="10686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03EFC6-6805-0713-6B8A-222717EA6F7C}"/>
              </a:ext>
            </a:extLst>
          </p:cNvPr>
          <p:cNvSpPr/>
          <p:nvPr/>
        </p:nvSpPr>
        <p:spPr>
          <a:xfrm>
            <a:off x="-16799" y="468000"/>
            <a:ext cx="9180000" cy="576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100000"/>
                </a:schemeClr>
              </a:gs>
              <a:gs pos="100000">
                <a:schemeClr val="tx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B3367-87B8-DEA7-5584-5CDBAC8E0876}"/>
              </a:ext>
            </a:extLst>
          </p:cNvPr>
          <p:cNvSpPr txBox="1">
            <a:spLocks/>
          </p:cNvSpPr>
          <p:nvPr/>
        </p:nvSpPr>
        <p:spPr>
          <a:xfrm>
            <a:off x="2617104" y="5895496"/>
            <a:ext cx="6528097" cy="318924"/>
          </a:xfrm>
          <a:prstGeom prst="rect">
            <a:avLst/>
          </a:prstGeom>
          <a:noFill/>
        </p:spPr>
        <p:txBody>
          <a:bodyPr wrap="none" lIns="144000" tIns="0" rIns="144000" bIns="72000" rtlCol="0" anchor="b">
            <a:spAutoFit/>
          </a:bodyPr>
          <a:lstStyle/>
          <a:p>
            <a:pPr algn="r"/>
            <a:r>
              <a:rPr lang="pt-BR" sz="1600" dirty="0">
                <a:solidFill>
                  <a:schemeClr val="bg2"/>
                </a:solidFill>
                <a:latin typeface="+mj-lt"/>
              </a:rPr>
              <a:t>DADOS DA TRANSAÇÃO DE TRANSFERÊNCIA EM PREENCHIMENTO</a:t>
            </a:r>
          </a:p>
        </p:txBody>
      </p:sp>
      <p:sp>
        <p:nvSpPr>
          <p:cNvPr id="5" name="Emphasis">
            <a:extLst>
              <a:ext uri="{FF2B5EF4-FFF2-40B4-BE49-F238E27FC236}">
                <a16:creationId xmlns:a16="http://schemas.microsoft.com/office/drawing/2014/main" id="{FBB3AE55-A86B-47D5-2C81-26A1A1AAAEA2}"/>
              </a:ext>
            </a:extLst>
          </p:cNvPr>
          <p:cNvSpPr/>
          <p:nvPr/>
        </p:nvSpPr>
        <p:spPr>
          <a:xfrm>
            <a:off x="18000" y="2052000"/>
            <a:ext cx="9180000" cy="118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7" name="BaseCode">
            <a:extLst>
              <a:ext uri="{FF2B5EF4-FFF2-40B4-BE49-F238E27FC236}">
                <a16:creationId xmlns:a16="http://schemas.microsoft.com/office/drawing/2014/main" id="{08A7FB76-4233-F826-014C-01DB5B4CB8F5}"/>
              </a:ext>
            </a:extLst>
          </p:cNvPr>
          <p:cNvSpPr/>
          <p:nvPr/>
        </p:nvSpPr>
        <p:spPr>
          <a:xfrm>
            <a:off x="0" y="468000"/>
            <a:ext cx="9180000" cy="3627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transfer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{</a:t>
            </a: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input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[ {</a:t>
            </a:r>
            <a:r>
              <a:rPr lang="pt-BR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 </a:t>
            </a: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nullifier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0xf6f1140c8cebcf77dd7ad0e901a982efb60f13b46d54676a6aa0dfa30808c10b7f96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1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ownershipProof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0x6bc6748782434ab9ef8fb9b275ffa55f5dd1ffbdcd2eaecdfad6104d72b89dcd93c9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1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}, {</a:t>
            </a: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nullifier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0xc2f05db5227852b1eeb08a9dd811f4c2b8c9c341141129b83c86748d2f37f5db4811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2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ownershipProof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0x22eb7582ea0a8ea103137a8a260fbfd4885dbd9432eed73d9378761952ec92266420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2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 ]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merkleRoot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0x18f595722c9f42dc44188fdcdbbf1c60ef1e9c70d658c01df12d7f43b377a70b</a:t>
            </a:r>
            <a:endParaRPr lang="pt-BR" sz="1100" noProof="1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output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[ {</a:t>
            </a:r>
            <a:r>
              <a:rPr lang="pt-BR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 </a:t>
            </a: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secret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0xa95aeb5c98497b6b302d37bfef1508247cea2572387f44475ffeb81d1bd2f7109ef2f8c06f5694545fcf11b6d142e9 980c68a3a401f0a1a13d91f3419cbd8b825d6062caeb5a98db2cd72d55ca733a4f84974b65cf28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Saída 1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}, {</a:t>
            </a: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secret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0x971def9bb45423ba703f11f9b32dd9c14a4425f7f71c7a4c7a5d1980b0c4f256f4eb497fc7797d37a7b8444b0ca321 f3eb64cd2f7dcbf065aef2640859562fa7f7710d7a521f5535f19a56750a057a5ab3d67943a7e9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Saída 2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 ]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// ... em preenchimento ...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63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57E3D-3FBE-163F-21A2-0BE58DE5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SFCOOP</a:t>
            </a:r>
            <a:br>
              <a:rPr lang="pt-BR" dirty="0"/>
            </a:br>
            <a:r>
              <a:rPr lang="pt-BR" sz="1400" dirty="0"/>
              <a:t>Passo a passo de uma transferência (ações do remetente)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6468C70-9D00-2B98-009D-9A907F476559}"/>
              </a:ext>
            </a:extLst>
          </p:cNvPr>
          <p:cNvSpPr/>
          <p:nvPr/>
        </p:nvSpPr>
        <p:spPr>
          <a:xfrm>
            <a:off x="7308000" y="1627425"/>
            <a:ext cx="4356000" cy="46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Selecionar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entrada.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Obter os caminhos dos tokens na árvore de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Obter a raiz da árvore de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Criar os anuladores para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entrada.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Usar a chave privada do remetente, os tokens de entrada, a raiz e os caminhos da árvore de compromissos para criar as provas de propriedade dos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, existência dos compromissos e correção dos anuladores.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Formular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saída e usá-los para criar seus segredos 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Usar os </a:t>
            </a:r>
            <a:r>
              <a:rPr lang="pt-BR" sz="1100" i="1" dirty="0">
                <a:solidFill>
                  <a:schemeClr val="bg2"/>
                </a:solidFill>
              </a:rPr>
              <a:t>tokens</a:t>
            </a:r>
            <a:r>
              <a:rPr lang="pt-BR" sz="1100" dirty="0">
                <a:solidFill>
                  <a:schemeClr val="bg2"/>
                </a:solidFill>
              </a:rPr>
              <a:t> de entrada e saída, os anuladores e os compromissos para criar a prova de conservação de massa.</a:t>
            </a:r>
          </a:p>
          <a:p>
            <a:pPr marL="228600" indent="-228600">
              <a:buFont typeface="+mj-lt"/>
              <a:buAutoNum type="arabicPeriod"/>
            </a:pPr>
            <a:endParaRPr lang="pt-BR" sz="1100" dirty="0">
              <a:solidFill>
                <a:schemeClr val="bg2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6472AC-6D55-8C77-0AEF-EA4083E4924D}"/>
              </a:ext>
            </a:extLst>
          </p:cNvPr>
          <p:cNvSpPr>
            <a:spLocks/>
          </p:cNvSpPr>
          <p:nvPr/>
        </p:nvSpPr>
        <p:spPr>
          <a:xfrm>
            <a:off x="540000" y="1620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E9F49943-A593-AFBB-8230-720BDC82B50D}"/>
              </a:ext>
            </a:extLst>
          </p:cNvPr>
          <p:cNvSpPr/>
          <p:nvPr/>
        </p:nvSpPr>
        <p:spPr>
          <a:xfrm>
            <a:off x="2986138" y="2196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Cifrador-decifrador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103940E-712A-1196-52F7-3CA6DECC1A41}"/>
              </a:ext>
            </a:extLst>
          </p:cNvPr>
          <p:cNvSpPr/>
          <p:nvPr/>
        </p:nvSpPr>
        <p:spPr>
          <a:xfrm>
            <a:off x="2986138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D30C3B1-EA87-EF9A-3C0D-B27B5F06CC44}"/>
              </a:ext>
            </a:extLst>
          </p:cNvPr>
          <p:cNvGrpSpPr/>
          <p:nvPr/>
        </p:nvGrpSpPr>
        <p:grpSpPr>
          <a:xfrm>
            <a:off x="2808000" y="1763999"/>
            <a:ext cx="1799876" cy="1152000"/>
            <a:chOff x="2989862" y="1763999"/>
            <a:chExt cx="1799876" cy="1152000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6D3A8E-A127-A421-4911-290DBBAF32B6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BA17045-A9CB-F344-B9C4-A9C17685B830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41F2E8B2-4921-D445-3D6B-5AD39F598E12}"/>
              </a:ext>
            </a:extLst>
          </p:cNvPr>
          <p:cNvSpPr>
            <a:spLocks/>
          </p:cNvSpPr>
          <p:nvPr/>
        </p:nvSpPr>
        <p:spPr>
          <a:xfrm>
            <a:off x="540000" y="3204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6063C4D-9605-A652-3D96-88F7B93609C5}"/>
              </a:ext>
            </a:extLst>
          </p:cNvPr>
          <p:cNvGrpSpPr/>
          <p:nvPr/>
        </p:nvGrpSpPr>
        <p:grpSpPr>
          <a:xfrm>
            <a:off x="1296000" y="3276000"/>
            <a:ext cx="360000" cy="493278"/>
            <a:chOff x="10148146" y="4209481"/>
            <a:chExt cx="360000" cy="493278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D39E472-EC78-39FB-CD45-02DA2CF4741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T4</a:t>
              </a:r>
            </a:p>
          </p:txBody>
        </p:sp>
        <p:pic>
          <p:nvPicPr>
            <p:cNvPr id="107" name="!!I1">
              <a:extLst>
                <a:ext uri="{FF2B5EF4-FFF2-40B4-BE49-F238E27FC236}">
                  <a16:creationId xmlns:a16="http://schemas.microsoft.com/office/drawing/2014/main" id="{213124BD-FDA2-5589-892D-523D9483F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96727B7-C765-E6F9-1852-A13145E22C65}"/>
              </a:ext>
            </a:extLst>
          </p:cNvPr>
          <p:cNvGrpSpPr/>
          <p:nvPr/>
        </p:nvGrpSpPr>
        <p:grpSpPr>
          <a:xfrm>
            <a:off x="1800000" y="3276000"/>
            <a:ext cx="360000" cy="493278"/>
            <a:chOff x="10148146" y="4209481"/>
            <a:chExt cx="360000" cy="493278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53B5D3F-C86B-42DB-9922-A88D7AF0B83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T5</a:t>
              </a:r>
            </a:p>
          </p:txBody>
        </p:sp>
        <p:pic>
          <p:nvPicPr>
            <p:cNvPr id="110" name="!!I1">
              <a:extLst>
                <a:ext uri="{FF2B5EF4-FFF2-40B4-BE49-F238E27FC236}">
                  <a16:creationId xmlns:a16="http://schemas.microsoft.com/office/drawing/2014/main" id="{26B71DBA-55F8-4B6E-AD4C-5001EA20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E8703949-9CE8-4A5F-60FD-D5EFBC943980}"/>
              </a:ext>
            </a:extLst>
          </p:cNvPr>
          <p:cNvSpPr/>
          <p:nvPr/>
        </p:nvSpPr>
        <p:spPr>
          <a:xfrm>
            <a:off x="2986138" y="378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AAF3C03C-72D3-C185-5E6E-F8BC3438BAE9}"/>
              </a:ext>
            </a:extLst>
          </p:cNvPr>
          <p:cNvSpPr/>
          <p:nvPr/>
        </p:nvSpPr>
        <p:spPr>
          <a:xfrm>
            <a:off x="2986138" y="414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DDEEF3B-300C-FD09-D7F1-050B3D980156}"/>
              </a:ext>
            </a:extLst>
          </p:cNvPr>
          <p:cNvSpPr>
            <a:spLocks/>
          </p:cNvSpPr>
          <p:nvPr/>
        </p:nvSpPr>
        <p:spPr>
          <a:xfrm>
            <a:off x="540000" y="4788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86FF9EC-A7F4-CA7D-CC72-69E794F343EB}"/>
              </a:ext>
            </a:extLst>
          </p:cNvPr>
          <p:cNvGrpSpPr/>
          <p:nvPr/>
        </p:nvGrpSpPr>
        <p:grpSpPr>
          <a:xfrm>
            <a:off x="1296000" y="4860000"/>
            <a:ext cx="360000" cy="493278"/>
            <a:chOff x="10148146" y="4209481"/>
            <a:chExt cx="360000" cy="493278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0211474-101A-90E5-54C0-80CABFE44D47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T6</a:t>
              </a:r>
            </a:p>
          </p:txBody>
        </p:sp>
        <p:pic>
          <p:nvPicPr>
            <p:cNvPr id="127" name="!!I1">
              <a:extLst>
                <a:ext uri="{FF2B5EF4-FFF2-40B4-BE49-F238E27FC236}">
                  <a16:creationId xmlns:a16="http://schemas.microsoft.com/office/drawing/2014/main" id="{7B099E5D-DBCE-81B5-9FE8-2F5F1E5E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F2759C76-EA9F-FABC-DB94-12EDF60F1104}"/>
              </a:ext>
            </a:extLst>
          </p:cNvPr>
          <p:cNvSpPr/>
          <p:nvPr/>
        </p:nvSpPr>
        <p:spPr>
          <a:xfrm>
            <a:off x="2986138" y="536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741183FE-048B-8C19-BAA1-B22EFC7F003C}"/>
              </a:ext>
            </a:extLst>
          </p:cNvPr>
          <p:cNvSpPr/>
          <p:nvPr/>
        </p:nvSpPr>
        <p:spPr>
          <a:xfrm>
            <a:off x="2986138" y="572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D0099184-0907-ECE9-85C6-3BB9B8892DEB}"/>
              </a:ext>
            </a:extLst>
          </p:cNvPr>
          <p:cNvSpPr/>
          <p:nvPr/>
        </p:nvSpPr>
        <p:spPr>
          <a:xfrm>
            <a:off x="2987938" y="3420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04AE14B5-3E84-EECC-E0C9-6BCAA6EE3C65}"/>
              </a:ext>
            </a:extLst>
          </p:cNvPr>
          <p:cNvSpPr/>
          <p:nvPr/>
        </p:nvSpPr>
        <p:spPr>
          <a:xfrm>
            <a:off x="2987938" y="5004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F6F4ED45-7A21-0851-8738-5BD5D05B4CB2}"/>
              </a:ext>
            </a:extLst>
          </p:cNvPr>
          <p:cNvSpPr/>
          <p:nvPr/>
        </p:nvSpPr>
        <p:spPr>
          <a:xfrm>
            <a:off x="5309969" y="219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Executor</a:t>
            </a:r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8EC05D92-D01E-1081-EC51-19C6CE0908D3}"/>
              </a:ext>
            </a:extLst>
          </p:cNvPr>
          <p:cNvSpPr/>
          <p:nvPr/>
        </p:nvSpPr>
        <p:spPr>
          <a:xfrm>
            <a:off x="5309969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Emissor de eventos</a:t>
            </a:r>
          </a:p>
        </p:txBody>
      </p:sp>
      <p:sp>
        <p:nvSpPr>
          <p:cNvPr id="228" name="Rectangle: Rounded Corners 227">
            <a:extLst>
              <a:ext uri="{FF2B5EF4-FFF2-40B4-BE49-F238E27FC236}">
                <a16:creationId xmlns:a16="http://schemas.microsoft.com/office/drawing/2014/main" id="{1C7BED02-A725-8CCA-C5F7-051A5828BD89}"/>
              </a:ext>
            </a:extLst>
          </p:cNvPr>
          <p:cNvSpPr/>
          <p:nvPr/>
        </p:nvSpPr>
        <p:spPr>
          <a:xfrm>
            <a:off x="5308139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Validador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520DCCD2-A711-CBD7-464E-BFD8FC0963EF}"/>
              </a:ext>
            </a:extLst>
          </p:cNvPr>
          <p:cNvSpPr>
            <a:spLocks/>
          </p:cNvSpPr>
          <p:nvPr/>
        </p:nvSpPr>
        <p:spPr>
          <a:xfrm>
            <a:off x="5184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pic>
        <p:nvPicPr>
          <p:cNvPr id="162" name="!!I1">
            <a:extLst>
              <a:ext uri="{FF2B5EF4-FFF2-40B4-BE49-F238E27FC236}">
                <a16:creationId xmlns:a16="http://schemas.microsoft.com/office/drawing/2014/main" id="{B2096426-156D-65BD-B042-E5C089293FC8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346000" y="3096000"/>
            <a:ext cx="360000" cy="360000"/>
          </a:xfrm>
          <a:prstGeom prst="rect">
            <a:avLst/>
          </a:prstGeom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317E030-671C-72FC-1C9E-528F3FACC0DC}"/>
              </a:ext>
            </a:extLst>
          </p:cNvPr>
          <p:cNvGrpSpPr/>
          <p:nvPr/>
        </p:nvGrpSpPr>
        <p:grpSpPr>
          <a:xfrm>
            <a:off x="5184000" y="3528000"/>
            <a:ext cx="360000" cy="1717679"/>
            <a:chOff x="5076000" y="3582000"/>
            <a:chExt cx="360000" cy="1717679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B94B4A3B-EC48-DDD4-0311-AC974C9E358C}"/>
                </a:ext>
              </a:extLst>
            </p:cNvPr>
            <p:cNvGrpSpPr/>
            <p:nvPr/>
          </p:nvGrpSpPr>
          <p:grpSpPr>
            <a:xfrm>
              <a:off x="5076000" y="3582000"/>
              <a:ext cx="360000" cy="491678"/>
              <a:chOff x="10148146" y="4209481"/>
              <a:chExt cx="360000" cy="491678"/>
            </a:xfrm>
          </p:grpSpPr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7F75BB2E-30AE-BB09-431A-70C12A4D5C04}"/>
                  </a:ext>
                </a:extLst>
              </p:cNvPr>
              <p:cNvSpPr txBox="1"/>
              <p:nvPr/>
            </p:nvSpPr>
            <p:spPr>
              <a:xfrm>
                <a:off x="10252803" y="4531882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#1</a:t>
                </a:r>
              </a:p>
            </p:txBody>
          </p:sp>
          <p:pic>
            <p:nvPicPr>
              <p:cNvPr id="224" name="!!I1">
                <a:extLst>
                  <a:ext uri="{FF2B5EF4-FFF2-40B4-BE49-F238E27FC236}">
                    <a16:creationId xmlns:a16="http://schemas.microsoft.com/office/drawing/2014/main" id="{83F93B92-4FE9-F80B-2871-0AAD61D5E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E131B066-DCB3-B619-AE4F-3BC075697D8D}"/>
                </a:ext>
              </a:extLst>
            </p:cNvPr>
            <p:cNvGrpSpPr/>
            <p:nvPr/>
          </p:nvGrpSpPr>
          <p:grpSpPr>
            <a:xfrm>
              <a:off x="5076000" y="4194000"/>
              <a:ext cx="360000" cy="495479"/>
              <a:chOff x="10148146" y="4209481"/>
              <a:chExt cx="360000" cy="495479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28CA391-F9EA-17B4-D224-F27D752762A0}"/>
                  </a:ext>
                </a:extLst>
              </p:cNvPr>
              <p:cNvSpPr txBox="1"/>
              <p:nvPr/>
            </p:nvSpPr>
            <p:spPr>
              <a:xfrm>
                <a:off x="10252803" y="4535683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#3</a:t>
                </a:r>
              </a:p>
            </p:txBody>
          </p:sp>
          <p:pic>
            <p:nvPicPr>
              <p:cNvPr id="221" name="!!I1">
                <a:extLst>
                  <a:ext uri="{FF2B5EF4-FFF2-40B4-BE49-F238E27FC236}">
                    <a16:creationId xmlns:a16="http://schemas.microsoft.com/office/drawing/2014/main" id="{18422DD6-7406-EC1E-76BA-0D76D8FDD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716D38A8-1CF5-B40F-B0FB-EA85058282D7}"/>
                </a:ext>
              </a:extLst>
            </p:cNvPr>
            <p:cNvGrpSpPr/>
            <p:nvPr/>
          </p:nvGrpSpPr>
          <p:grpSpPr>
            <a:xfrm>
              <a:off x="5076000" y="4806000"/>
              <a:ext cx="360000" cy="493679"/>
              <a:chOff x="10148146" y="4209481"/>
              <a:chExt cx="360000" cy="493679"/>
            </a:xfrm>
          </p:grpSpPr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BCA3FC85-FA1C-9BE5-25F5-004DCDDC9AAE}"/>
                  </a:ext>
                </a:extLst>
              </p:cNvPr>
              <p:cNvSpPr txBox="1"/>
              <p:nvPr/>
            </p:nvSpPr>
            <p:spPr>
              <a:xfrm>
                <a:off x="10252803" y="4533883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#5</a:t>
                </a:r>
              </a:p>
            </p:txBody>
          </p:sp>
          <p:pic>
            <p:nvPicPr>
              <p:cNvPr id="218" name="!!I1">
                <a:extLst>
                  <a:ext uri="{FF2B5EF4-FFF2-40B4-BE49-F238E27FC236}">
                    <a16:creationId xmlns:a16="http://schemas.microsoft.com/office/drawing/2014/main" id="{AFC5415F-6823-B00A-CC23-D632C9EE5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C407AC7-F3F6-6B70-7164-C01B364D7DB3}"/>
              </a:ext>
            </a:extLst>
          </p:cNvPr>
          <p:cNvGrpSpPr/>
          <p:nvPr/>
        </p:nvGrpSpPr>
        <p:grpSpPr>
          <a:xfrm>
            <a:off x="5508000" y="3744000"/>
            <a:ext cx="360000" cy="493679"/>
            <a:chOff x="10148146" y="4209481"/>
            <a:chExt cx="360000" cy="493679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CD86071-1075-F48F-084A-83617390E456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#2</a:t>
              </a:r>
            </a:p>
          </p:txBody>
        </p:sp>
        <p:pic>
          <p:nvPicPr>
            <p:cNvPr id="208" name="!!I1">
              <a:extLst>
                <a:ext uri="{FF2B5EF4-FFF2-40B4-BE49-F238E27FC236}">
                  <a16:creationId xmlns:a16="http://schemas.microsoft.com/office/drawing/2014/main" id="{F0C9E1FB-DC6F-A1DE-9244-EADE6EE8D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BB9DD23-AA2B-7A32-2807-79ADF9338F1C}"/>
              </a:ext>
            </a:extLst>
          </p:cNvPr>
          <p:cNvGrpSpPr/>
          <p:nvPr/>
        </p:nvGrpSpPr>
        <p:grpSpPr>
          <a:xfrm>
            <a:off x="5508000" y="4356000"/>
            <a:ext cx="360000" cy="495479"/>
            <a:chOff x="10148146" y="4209481"/>
            <a:chExt cx="360000" cy="495479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AA79BF7-F892-C7D3-292A-8BDCFE63EBC9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#4</a:t>
              </a:r>
            </a:p>
          </p:txBody>
        </p:sp>
        <p:pic>
          <p:nvPicPr>
            <p:cNvPr id="206" name="!!I1">
              <a:extLst>
                <a:ext uri="{FF2B5EF4-FFF2-40B4-BE49-F238E27FC236}">
                  <a16:creationId xmlns:a16="http://schemas.microsoft.com/office/drawing/2014/main" id="{1711242C-50E8-1810-2F06-B2DEDAC5D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E69AE63-ADF4-FDE8-DB95-F937F73E3CE7}"/>
              </a:ext>
            </a:extLst>
          </p:cNvPr>
          <p:cNvGrpSpPr/>
          <p:nvPr/>
        </p:nvGrpSpPr>
        <p:grpSpPr>
          <a:xfrm>
            <a:off x="5508000" y="4968000"/>
            <a:ext cx="360000" cy="493679"/>
            <a:chOff x="10148146" y="4209481"/>
            <a:chExt cx="360000" cy="493679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C1A6364-3FBF-78F7-AD72-EE92A40F4C6F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#6</a:t>
              </a:r>
            </a:p>
          </p:txBody>
        </p:sp>
        <p:pic>
          <p:nvPicPr>
            <p:cNvPr id="203" name="!!I1">
              <a:extLst>
                <a:ext uri="{FF2B5EF4-FFF2-40B4-BE49-F238E27FC236}">
                  <a16:creationId xmlns:a16="http://schemas.microsoft.com/office/drawing/2014/main" id="{3C357D93-8608-E285-BAE8-8FB370C99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31418EC4-F157-F689-7544-7E5ECF6CBE20}"/>
              </a:ext>
            </a:extLst>
          </p:cNvPr>
          <p:cNvSpPr>
            <a:spLocks/>
          </p:cNvSpPr>
          <p:nvPr/>
        </p:nvSpPr>
        <p:spPr>
          <a:xfrm flipH="1">
            <a:off x="6192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pic>
        <p:nvPicPr>
          <p:cNvPr id="165" name="!!I1">
            <a:extLst>
              <a:ext uri="{FF2B5EF4-FFF2-40B4-BE49-F238E27FC236}">
                <a16:creationId xmlns:a16="http://schemas.microsoft.com/office/drawing/2014/main" id="{27E43257-229C-B342-52CA-00A6C4BAF6CD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flipH="1">
            <a:off x="6354000" y="3096000"/>
            <a:ext cx="360000" cy="360000"/>
          </a:xfrm>
          <a:prstGeom prst="rect">
            <a:avLst/>
          </a:prstGeom>
        </p:spPr>
      </p:pic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FB9E9038-5E92-F981-5387-16E428CD6968}"/>
              </a:ext>
            </a:extLst>
          </p:cNvPr>
          <p:cNvSpPr>
            <a:spLocks/>
          </p:cNvSpPr>
          <p:nvPr/>
        </p:nvSpPr>
        <p:spPr>
          <a:xfrm>
            <a:off x="5040000" y="1627425"/>
            <a:ext cx="1980000" cy="4608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A63B9C0-90E2-8B0D-12D9-8071994A4DF7}"/>
              </a:ext>
            </a:extLst>
          </p:cNvPr>
          <p:cNvGrpSpPr/>
          <p:nvPr/>
        </p:nvGrpSpPr>
        <p:grpSpPr>
          <a:xfrm>
            <a:off x="684000" y="2075199"/>
            <a:ext cx="452047" cy="529602"/>
            <a:chOff x="10102122" y="4209481"/>
            <a:chExt cx="452047" cy="529602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A86853D8-655E-791D-1ED6-522588245150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A</a:t>
              </a:r>
            </a:p>
          </p:txBody>
        </p:sp>
        <p:pic>
          <p:nvPicPr>
            <p:cNvPr id="235" name="!!I1">
              <a:extLst>
                <a:ext uri="{FF2B5EF4-FFF2-40B4-BE49-F238E27FC236}">
                  <a16:creationId xmlns:a16="http://schemas.microsoft.com/office/drawing/2014/main" id="{32190F1C-18D5-3411-CEE4-FB84969A8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AD6CF03-FC03-52D5-A7DD-528EE02E53DC}"/>
              </a:ext>
            </a:extLst>
          </p:cNvPr>
          <p:cNvGrpSpPr/>
          <p:nvPr/>
        </p:nvGrpSpPr>
        <p:grpSpPr>
          <a:xfrm>
            <a:off x="2376000" y="4079599"/>
            <a:ext cx="360000" cy="491678"/>
            <a:chOff x="-1738" y="2509084"/>
            <a:chExt cx="360000" cy="491678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84F1630F-92F0-8562-C8C1-68833AEA643A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4" name="!!I1">
              <a:extLst>
                <a:ext uri="{FF2B5EF4-FFF2-40B4-BE49-F238E27FC236}">
                  <a16:creationId xmlns:a16="http://schemas.microsoft.com/office/drawing/2014/main" id="{11A870A5-944B-2AC9-C642-EDCA0A730BC4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10FA9BD-B30F-1DDB-990B-3451CDA1BC84}"/>
              </a:ext>
            </a:extLst>
          </p:cNvPr>
          <p:cNvGrpSpPr/>
          <p:nvPr/>
        </p:nvGrpSpPr>
        <p:grpSpPr>
          <a:xfrm>
            <a:off x="2376000" y="5663600"/>
            <a:ext cx="360000" cy="491678"/>
            <a:chOff x="-1738" y="2509084"/>
            <a:chExt cx="360000" cy="491678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E656ED0-F423-8436-C284-9D0EBD104D98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7" name="!!I1">
              <a:extLst>
                <a:ext uri="{FF2B5EF4-FFF2-40B4-BE49-F238E27FC236}">
                  <a16:creationId xmlns:a16="http://schemas.microsoft.com/office/drawing/2014/main" id="{D03AF244-90C2-742A-D744-7B01D9A19BCC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F49B040-AEF0-A1F7-0008-2E2E2F1AFE89}"/>
              </a:ext>
            </a:extLst>
          </p:cNvPr>
          <p:cNvGrpSpPr/>
          <p:nvPr/>
        </p:nvGrpSpPr>
        <p:grpSpPr>
          <a:xfrm>
            <a:off x="685603" y="3636000"/>
            <a:ext cx="448842" cy="529602"/>
            <a:chOff x="10103725" y="4209481"/>
            <a:chExt cx="448842" cy="529602"/>
          </a:xfrm>
        </p:grpSpPr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51C5FB7-D747-9877-397D-5F35EA788836}"/>
                </a:ext>
              </a:extLst>
            </p:cNvPr>
            <p:cNvSpPr txBox="1"/>
            <p:nvPr/>
          </p:nvSpPr>
          <p:spPr>
            <a:xfrm>
              <a:off x="10103725" y="4569806"/>
              <a:ext cx="44884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B</a:t>
              </a:r>
            </a:p>
          </p:txBody>
        </p:sp>
        <p:pic>
          <p:nvPicPr>
            <p:cNvPr id="264" name="!!I1">
              <a:extLst>
                <a:ext uri="{FF2B5EF4-FFF2-40B4-BE49-F238E27FC236}">
                  <a16:creationId xmlns:a16="http://schemas.microsoft.com/office/drawing/2014/main" id="{36957236-C321-3EE0-225E-A79CF6632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3FC206DA-7DDB-2FE9-19C3-E678F129AB83}"/>
              </a:ext>
            </a:extLst>
          </p:cNvPr>
          <p:cNvGrpSpPr/>
          <p:nvPr/>
        </p:nvGrpSpPr>
        <p:grpSpPr>
          <a:xfrm>
            <a:off x="684000" y="5220000"/>
            <a:ext cx="452047" cy="529602"/>
            <a:chOff x="10102122" y="4209481"/>
            <a:chExt cx="452047" cy="529602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F37371A5-DA3D-9F4F-9222-AD7A8AC13512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C</a:t>
              </a:r>
            </a:p>
          </p:txBody>
        </p:sp>
        <p:pic>
          <p:nvPicPr>
            <p:cNvPr id="267" name="!!I1">
              <a:extLst>
                <a:ext uri="{FF2B5EF4-FFF2-40B4-BE49-F238E27FC236}">
                  <a16:creationId xmlns:a16="http://schemas.microsoft.com/office/drawing/2014/main" id="{5F414F9F-35EB-82A1-9A1D-B2CA7B76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B719CC-6546-4F97-C5F9-8BAB5528ECAC}"/>
              </a:ext>
            </a:extLst>
          </p:cNvPr>
          <p:cNvGrpSpPr/>
          <p:nvPr/>
        </p:nvGrpSpPr>
        <p:grpSpPr>
          <a:xfrm>
            <a:off x="2376000" y="2495599"/>
            <a:ext cx="360000" cy="491678"/>
            <a:chOff x="-1738" y="2509084"/>
            <a:chExt cx="360000" cy="49167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C1E334-71C4-AAB3-30ED-B4AC1643B094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34" name="!!I1">
              <a:extLst>
                <a:ext uri="{FF2B5EF4-FFF2-40B4-BE49-F238E27FC236}">
                  <a16:creationId xmlns:a16="http://schemas.microsoft.com/office/drawing/2014/main" id="{976B6E96-6D0A-B6D5-6AF4-BCAAD318D457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2D966D8-2A07-340F-995E-F39A98AF3248}"/>
              </a:ext>
            </a:extLst>
          </p:cNvPr>
          <p:cNvGrpSpPr/>
          <p:nvPr/>
        </p:nvGrpSpPr>
        <p:grpSpPr>
          <a:xfrm>
            <a:off x="2304000" y="1692000"/>
            <a:ext cx="360000" cy="493278"/>
            <a:chOff x="10148146" y="4209481"/>
            <a:chExt cx="360000" cy="49327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0BFCE6-D74E-2FEE-4756-27B988C2F142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T3</a:t>
              </a:r>
            </a:p>
          </p:txBody>
        </p:sp>
        <p:pic>
          <p:nvPicPr>
            <p:cNvPr id="45" name="!!I1">
              <a:extLst>
                <a:ext uri="{FF2B5EF4-FFF2-40B4-BE49-F238E27FC236}">
                  <a16:creationId xmlns:a16="http://schemas.microsoft.com/office/drawing/2014/main" id="{5AE59CFB-972C-68C0-CBCC-C8F2C1850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784E55C-9078-47CC-84B9-7093D5FC61B0}"/>
              </a:ext>
            </a:extLst>
          </p:cNvPr>
          <p:cNvGrpSpPr/>
          <p:nvPr/>
        </p:nvGrpSpPr>
        <p:grpSpPr>
          <a:xfrm>
            <a:off x="2052653" y="1692000"/>
            <a:ext cx="360000" cy="493277"/>
            <a:chOff x="10148146" y="4209481"/>
            <a:chExt cx="360000" cy="49327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25CDCA-2BF0-AA8A-DADC-B361451A2BF7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X2</a:t>
              </a:r>
            </a:p>
          </p:txBody>
        </p:sp>
        <p:pic>
          <p:nvPicPr>
            <p:cNvPr id="48" name="!!I1">
              <a:extLst>
                <a:ext uri="{FF2B5EF4-FFF2-40B4-BE49-F238E27FC236}">
                  <a16:creationId xmlns:a16="http://schemas.microsoft.com/office/drawing/2014/main" id="{CC170974-5C68-DB4F-8624-A4D20BA15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833767-A802-49E1-2A4B-8C915232855B}"/>
              </a:ext>
            </a:extLst>
          </p:cNvPr>
          <p:cNvGrpSpPr/>
          <p:nvPr/>
        </p:nvGrpSpPr>
        <p:grpSpPr>
          <a:xfrm>
            <a:off x="1548653" y="1692000"/>
            <a:ext cx="360000" cy="493277"/>
            <a:chOff x="10148146" y="4209481"/>
            <a:chExt cx="360000" cy="49327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8B50144-FF77-56E2-43FB-613985E9D576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X1</a:t>
              </a:r>
            </a:p>
          </p:txBody>
        </p:sp>
        <p:pic>
          <p:nvPicPr>
            <p:cNvPr id="51" name="!!I1">
              <a:extLst>
                <a:ext uri="{FF2B5EF4-FFF2-40B4-BE49-F238E27FC236}">
                  <a16:creationId xmlns:a16="http://schemas.microsoft.com/office/drawing/2014/main" id="{29A16F2D-E76C-ACBE-5E58-2324410DF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F1EEA0-24CF-83BD-966E-6C1981F5F097}"/>
              </a:ext>
            </a:extLst>
          </p:cNvPr>
          <p:cNvGrpSpPr/>
          <p:nvPr/>
        </p:nvGrpSpPr>
        <p:grpSpPr>
          <a:xfrm>
            <a:off x="1296000" y="1692000"/>
            <a:ext cx="360000" cy="493278"/>
            <a:chOff x="10148146" y="4209481"/>
            <a:chExt cx="360000" cy="49327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5051D6-A77A-8A0B-CA32-D25B7ECA3E54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T1</a:t>
              </a:r>
            </a:p>
          </p:txBody>
        </p:sp>
        <p:pic>
          <p:nvPicPr>
            <p:cNvPr id="54" name="!!I1">
              <a:extLst>
                <a:ext uri="{FF2B5EF4-FFF2-40B4-BE49-F238E27FC236}">
                  <a16:creationId xmlns:a16="http://schemas.microsoft.com/office/drawing/2014/main" id="{E618EBBF-AAAA-5B95-F2C5-00E598E5B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F8464B4-A8ED-9FCD-6B64-1FEF7CDD6CB4}"/>
              </a:ext>
            </a:extLst>
          </p:cNvPr>
          <p:cNvGrpSpPr/>
          <p:nvPr/>
        </p:nvGrpSpPr>
        <p:grpSpPr>
          <a:xfrm>
            <a:off x="1800000" y="1692000"/>
            <a:ext cx="360000" cy="493278"/>
            <a:chOff x="10148146" y="4209481"/>
            <a:chExt cx="360000" cy="49327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6832FEA-46BD-8479-2177-32EF6E1B0CC1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T2</a:t>
              </a:r>
            </a:p>
          </p:txBody>
        </p:sp>
        <p:pic>
          <p:nvPicPr>
            <p:cNvPr id="57" name="!!I1">
              <a:extLst>
                <a:ext uri="{FF2B5EF4-FFF2-40B4-BE49-F238E27FC236}">
                  <a16:creationId xmlns:a16="http://schemas.microsoft.com/office/drawing/2014/main" id="{DCC4659C-BD55-FBE4-4312-30F36CB4E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B68F39-708D-9374-9ADD-61E9D7234DDA}"/>
              </a:ext>
            </a:extLst>
          </p:cNvPr>
          <p:cNvGrpSpPr/>
          <p:nvPr/>
        </p:nvGrpSpPr>
        <p:grpSpPr>
          <a:xfrm>
            <a:off x="2052653" y="2494800"/>
            <a:ext cx="360000" cy="493277"/>
            <a:chOff x="10148146" y="4209481"/>
            <a:chExt cx="360000" cy="49327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D791A9A-D942-3825-EBD7-C5629A878D73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#8</a:t>
              </a:r>
            </a:p>
          </p:txBody>
        </p:sp>
        <p:pic>
          <p:nvPicPr>
            <p:cNvPr id="66" name="!!I1">
              <a:extLst>
                <a:ext uri="{FF2B5EF4-FFF2-40B4-BE49-F238E27FC236}">
                  <a16:creationId xmlns:a16="http://schemas.microsoft.com/office/drawing/2014/main" id="{E4C3580F-1A18-2638-7C57-73881DA7A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C75A440-8514-9F3F-7B3F-D89F9F94B058}"/>
              </a:ext>
            </a:extLst>
          </p:cNvPr>
          <p:cNvGrpSpPr/>
          <p:nvPr/>
        </p:nvGrpSpPr>
        <p:grpSpPr>
          <a:xfrm>
            <a:off x="1548653" y="2494800"/>
            <a:ext cx="360000" cy="493277"/>
            <a:chOff x="10148146" y="4209481"/>
            <a:chExt cx="360000" cy="4932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1B90D0E-E4F9-11CD-788C-1BA180726316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#7</a:t>
              </a:r>
            </a:p>
          </p:txBody>
        </p:sp>
        <p:pic>
          <p:nvPicPr>
            <p:cNvPr id="69" name="!!I1">
              <a:extLst>
                <a:ext uri="{FF2B5EF4-FFF2-40B4-BE49-F238E27FC236}">
                  <a16:creationId xmlns:a16="http://schemas.microsoft.com/office/drawing/2014/main" id="{368221D7-B6F8-6BFA-8E32-806203061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4318F43-2263-BE12-E7FD-9F7A807E3436}"/>
              </a:ext>
            </a:extLst>
          </p:cNvPr>
          <p:cNvGrpSpPr/>
          <p:nvPr/>
        </p:nvGrpSpPr>
        <p:grpSpPr>
          <a:xfrm>
            <a:off x="1008000" y="1692000"/>
            <a:ext cx="360000" cy="493679"/>
            <a:chOff x="4219325" y="3759578"/>
            <a:chExt cx="360000" cy="4936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426C9C-FC13-E8E4-F493-DE2294543837}"/>
                </a:ext>
              </a:extLst>
            </p:cNvPr>
            <p:cNvSpPr txBox="1"/>
            <p:nvPr/>
          </p:nvSpPr>
          <p:spPr>
            <a:xfrm>
              <a:off x="4359248" y="4083980"/>
              <a:ext cx="80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</a:t>
              </a:r>
            </a:p>
          </p:txBody>
        </p:sp>
        <p:pic>
          <p:nvPicPr>
            <p:cNvPr id="12" name="!!I1">
              <a:extLst>
                <a:ext uri="{FF2B5EF4-FFF2-40B4-BE49-F238E27FC236}">
                  <a16:creationId xmlns:a16="http://schemas.microsoft.com/office/drawing/2014/main" id="{F3A092AF-2583-A5F6-7013-3630FAA95CCB}"/>
                </a:ext>
              </a:extLst>
            </p:cNvPr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4219325" y="3759578"/>
              <a:ext cx="360000" cy="360000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059B1F-223B-79A1-5192-21D059F5C1E9}"/>
              </a:ext>
            </a:extLst>
          </p:cNvPr>
          <p:cNvSpPr/>
          <p:nvPr/>
        </p:nvSpPr>
        <p:spPr>
          <a:xfrm>
            <a:off x="2986138" y="1836001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Provador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583615B-03B6-4B7B-4A94-F201932F3D8D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2118598" y="1697400"/>
            <a:ext cx="154802" cy="1439998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F55777D-9C56-29C1-E459-BB0CC52A4CA7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2370598" y="1949400"/>
            <a:ext cx="154802" cy="935998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2EF689B-4A86-AA9C-D404-1798845810FE}"/>
              </a:ext>
            </a:extLst>
          </p:cNvPr>
          <p:cNvGrpSpPr/>
          <p:nvPr/>
        </p:nvGrpSpPr>
        <p:grpSpPr>
          <a:xfrm>
            <a:off x="1800000" y="2494800"/>
            <a:ext cx="360000" cy="493277"/>
            <a:chOff x="10148146" y="4209481"/>
            <a:chExt cx="360000" cy="4932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70101D-B598-0A35-9706-BAF3AE3CC266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T8</a:t>
              </a:r>
            </a:p>
          </p:txBody>
        </p:sp>
        <p:pic>
          <p:nvPicPr>
            <p:cNvPr id="15" name="!!I1">
              <a:extLst>
                <a:ext uri="{FF2B5EF4-FFF2-40B4-BE49-F238E27FC236}">
                  <a16:creationId xmlns:a16="http://schemas.microsoft.com/office/drawing/2014/main" id="{8DE090F3-A608-F0FC-1D76-32443CFF1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648400-00E4-72CD-E662-EFEC17B504E0}"/>
              </a:ext>
            </a:extLst>
          </p:cNvPr>
          <p:cNvGrpSpPr/>
          <p:nvPr/>
        </p:nvGrpSpPr>
        <p:grpSpPr>
          <a:xfrm>
            <a:off x="1296000" y="2494800"/>
            <a:ext cx="360000" cy="493277"/>
            <a:chOff x="10148146" y="4209481"/>
            <a:chExt cx="360000" cy="4932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6E27ED-6098-2AD4-7D0F-F1047EE91B9D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T7</a:t>
              </a:r>
            </a:p>
          </p:txBody>
        </p:sp>
        <p:pic>
          <p:nvPicPr>
            <p:cNvPr id="21" name="!!I1">
              <a:extLst>
                <a:ext uri="{FF2B5EF4-FFF2-40B4-BE49-F238E27FC236}">
                  <a16:creationId xmlns:a16="http://schemas.microsoft.com/office/drawing/2014/main" id="{58627810-9D4D-3040-FD3B-666EFFF4C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B1C4521-D015-4DCA-F13F-413E57CD7391}"/>
              </a:ext>
            </a:extLst>
          </p:cNvPr>
          <p:cNvCxnSpPr>
            <a:cxnSpLocks/>
            <a:stCxn id="47" idx="2"/>
          </p:cNvCxnSpPr>
          <p:nvPr/>
        </p:nvCxnSpPr>
        <p:spPr>
          <a:xfrm rot="16200000" flipH="1">
            <a:off x="2496965" y="1920964"/>
            <a:ext cx="154720" cy="683346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3AF19D-3299-F14A-F3D0-98BF1063FE41}"/>
              </a:ext>
            </a:extLst>
          </p:cNvPr>
          <p:cNvCxnSpPr>
            <a:cxnSpLocks/>
            <a:stCxn id="56" idx="2"/>
          </p:cNvCxnSpPr>
          <p:nvPr/>
        </p:nvCxnSpPr>
        <p:spPr>
          <a:xfrm rot="16200000" flipH="1">
            <a:off x="2370638" y="1794639"/>
            <a:ext cx="154720" cy="935998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28F2C9-79C1-00A7-1A6F-646E8DF45512}"/>
              </a:ext>
            </a:extLst>
          </p:cNvPr>
          <p:cNvCxnSpPr>
            <a:cxnSpLocks/>
            <a:stCxn id="50" idx="2"/>
          </p:cNvCxnSpPr>
          <p:nvPr/>
        </p:nvCxnSpPr>
        <p:spPr>
          <a:xfrm rot="16200000" flipH="1">
            <a:off x="2244965" y="1668964"/>
            <a:ext cx="154720" cy="1187346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458137A-EDD9-6969-5D28-229DBAF20084}"/>
              </a:ext>
            </a:extLst>
          </p:cNvPr>
          <p:cNvCxnSpPr>
            <a:cxnSpLocks/>
            <a:stCxn id="53" idx="2"/>
          </p:cNvCxnSpPr>
          <p:nvPr/>
        </p:nvCxnSpPr>
        <p:spPr>
          <a:xfrm rot="16200000" flipH="1">
            <a:off x="2118638" y="1542639"/>
            <a:ext cx="154720" cy="1439998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8E9C834-1176-26A8-4AED-2B087A8B8D0F}"/>
              </a:ext>
            </a:extLst>
          </p:cNvPr>
          <p:cNvCxnSpPr>
            <a:cxnSpLocks/>
            <a:stCxn id="66" idx="0"/>
          </p:cNvCxnSpPr>
          <p:nvPr/>
        </p:nvCxnSpPr>
        <p:spPr>
          <a:xfrm rot="5400000" flipH="1" flipV="1">
            <a:off x="2496924" y="2075727"/>
            <a:ext cx="154802" cy="683344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A8B17F5-8420-B8B5-004E-D0DE18599716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2244924" y="1823727"/>
            <a:ext cx="154802" cy="1187344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CFD0D54-C6B8-EE7A-322F-56ECF9380B60}"/>
              </a:ext>
            </a:extLst>
          </p:cNvPr>
          <p:cNvGrpSpPr/>
          <p:nvPr/>
        </p:nvGrpSpPr>
        <p:grpSpPr>
          <a:xfrm>
            <a:off x="2808000" y="3347999"/>
            <a:ext cx="1799876" cy="1152000"/>
            <a:chOff x="2989862" y="1763999"/>
            <a:chExt cx="1799876" cy="1152000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DDCF6B9-2030-1F8A-404D-64736F524C21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227A586-9B58-F0A4-C30A-0C7F0581B212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DAB0742-962C-AEBC-3AE5-ACD0AF0667B4}"/>
              </a:ext>
            </a:extLst>
          </p:cNvPr>
          <p:cNvGrpSpPr/>
          <p:nvPr/>
        </p:nvGrpSpPr>
        <p:grpSpPr>
          <a:xfrm>
            <a:off x="2808000" y="4931999"/>
            <a:ext cx="1799876" cy="1152000"/>
            <a:chOff x="2989862" y="1763999"/>
            <a:chExt cx="1799876" cy="1152000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083C860-14B1-E708-A4C1-651263F23681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B96B5E-4F05-2BD9-288E-54AC5CE0F482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BABDCE3-D0F2-4FB7-A1C3-EC6A3807BE64}"/>
              </a:ext>
            </a:extLst>
          </p:cNvPr>
          <p:cNvGrpSpPr/>
          <p:nvPr/>
        </p:nvGrpSpPr>
        <p:grpSpPr>
          <a:xfrm>
            <a:off x="5130000" y="1763999"/>
            <a:ext cx="1691939" cy="1259876"/>
            <a:chOff x="5327999" y="1763999"/>
            <a:chExt cx="1691939" cy="1259876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C75DB62-4430-6921-E0EB-2123455961D5}"/>
                </a:ext>
              </a:extLst>
            </p:cNvPr>
            <p:cNvSpPr/>
            <p:nvPr/>
          </p:nvSpPr>
          <p:spPr>
            <a:xfrm>
              <a:off x="5328000" y="1763999"/>
              <a:ext cx="1691938" cy="1259876"/>
            </a:xfrm>
            <a:custGeom>
              <a:avLst/>
              <a:gdLst>
                <a:gd name="connsiteX0" fmla="*/ 107938 w 1691938"/>
                <a:gd name="connsiteY0" fmla="*/ 0 h 1259876"/>
                <a:gd name="connsiteX1" fmla="*/ 1691938 w 1691938"/>
                <a:gd name="connsiteY1" fmla="*/ 0 h 1259876"/>
                <a:gd name="connsiteX2" fmla="*/ 1691938 w 1691938"/>
                <a:gd name="connsiteY2" fmla="*/ 1152000 h 1259876"/>
                <a:gd name="connsiteX3" fmla="*/ 981370 w 1691938"/>
                <a:gd name="connsiteY3" fmla="*/ 1152000 h 1259876"/>
                <a:gd name="connsiteX4" fmla="*/ 1043938 w 1691938"/>
                <a:gd name="connsiteY4" fmla="*/ 1259876 h 1259876"/>
                <a:gd name="connsiteX5" fmla="*/ 846000 w 1691938"/>
                <a:gd name="connsiteY5" fmla="*/ 1259876 h 1259876"/>
                <a:gd name="connsiteX6" fmla="*/ 846000 w 1691938"/>
                <a:gd name="connsiteY6" fmla="*/ 629876 h 1259876"/>
                <a:gd name="connsiteX7" fmla="*/ 0 w 1691938"/>
                <a:gd name="connsiteY7" fmla="*/ 629876 h 1259876"/>
                <a:gd name="connsiteX8" fmla="*/ 0 w 1691938"/>
                <a:gd name="connsiteY8" fmla="*/ 432000 h 1259876"/>
                <a:gd name="connsiteX9" fmla="*/ 107938 w 1691938"/>
                <a:gd name="connsiteY9" fmla="*/ 494604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10" fmla="*/ 91440 w 1691938"/>
                <a:gd name="connsiteY10" fmla="*/ 72131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0" fmla="*/ 0 w 1691938"/>
                <a:gd name="connsiteY0" fmla="*/ 432000 h 1259876"/>
                <a:gd name="connsiteX1" fmla="*/ 107938 w 1691938"/>
                <a:gd name="connsiteY1" fmla="*/ 494604 h 1259876"/>
                <a:gd name="connsiteX2" fmla="*/ 107938 w 1691938"/>
                <a:gd name="connsiteY2" fmla="*/ 0 h 1259876"/>
                <a:gd name="connsiteX3" fmla="*/ 1691938 w 1691938"/>
                <a:gd name="connsiteY3" fmla="*/ 0 h 1259876"/>
                <a:gd name="connsiteX4" fmla="*/ 1691938 w 1691938"/>
                <a:gd name="connsiteY4" fmla="*/ 1152000 h 1259876"/>
                <a:gd name="connsiteX5" fmla="*/ 981370 w 1691938"/>
                <a:gd name="connsiteY5" fmla="*/ 1152000 h 1259876"/>
                <a:gd name="connsiteX6" fmla="*/ 1043938 w 1691938"/>
                <a:gd name="connsiteY6" fmla="*/ 1259876 h 12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1938" h="1259876">
                  <a:moveTo>
                    <a:pt x="0" y="432000"/>
                  </a:moveTo>
                  <a:lnTo>
                    <a:pt x="107938" y="494604"/>
                  </a:lnTo>
                  <a:lnTo>
                    <a:pt x="107938" y="0"/>
                  </a:lnTo>
                  <a:lnTo>
                    <a:pt x="1691938" y="0"/>
                  </a:lnTo>
                  <a:lnTo>
                    <a:pt x="1691938" y="1152000"/>
                  </a:lnTo>
                  <a:lnTo>
                    <a:pt x="981370" y="1152000"/>
                  </a:lnTo>
                  <a:lnTo>
                    <a:pt x="1043938" y="1259876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A05BDA7-19AE-5BBA-1D97-585763C2A025}"/>
                </a:ext>
              </a:extLst>
            </p:cNvPr>
            <p:cNvSpPr/>
            <p:nvPr/>
          </p:nvSpPr>
          <p:spPr>
            <a:xfrm>
              <a:off x="5327999" y="2421395"/>
              <a:ext cx="818507" cy="602480"/>
            </a:xfrm>
            <a:custGeom>
              <a:avLst/>
              <a:gdLst>
                <a:gd name="connsiteX0" fmla="*/ 0 w 846000"/>
                <a:gd name="connsiteY0" fmla="*/ 0 h 630000"/>
                <a:gd name="connsiteX1" fmla="*/ 846000 w 846000"/>
                <a:gd name="connsiteY1" fmla="*/ 0 h 630000"/>
                <a:gd name="connsiteX2" fmla="*/ 846000 w 846000"/>
                <a:gd name="connsiteY2" fmla="*/ 630000 h 630000"/>
                <a:gd name="connsiteX3" fmla="*/ 755938 w 846000"/>
                <a:gd name="connsiteY3" fmla="*/ 630000 h 630000"/>
                <a:gd name="connsiteX4" fmla="*/ 818507 w 846000"/>
                <a:gd name="connsiteY4" fmla="*/ 522124 h 630000"/>
                <a:gd name="connsiteX5" fmla="*/ 107938 w 846000"/>
                <a:gd name="connsiteY5" fmla="*/ 522124 h 630000"/>
                <a:gd name="connsiteX6" fmla="*/ 107938 w 846000"/>
                <a:gd name="connsiteY6" fmla="*/ 27520 h 630000"/>
                <a:gd name="connsiteX7" fmla="*/ 0 w 846000"/>
                <a:gd name="connsiteY7" fmla="*/ 90124 h 630000"/>
                <a:gd name="connsiteX0" fmla="*/ 846000 w 937440"/>
                <a:gd name="connsiteY0" fmla="*/ 0 h 630000"/>
                <a:gd name="connsiteX1" fmla="*/ 846000 w 937440"/>
                <a:gd name="connsiteY1" fmla="*/ 630000 h 630000"/>
                <a:gd name="connsiteX2" fmla="*/ 755938 w 937440"/>
                <a:gd name="connsiteY2" fmla="*/ 630000 h 630000"/>
                <a:gd name="connsiteX3" fmla="*/ 818507 w 937440"/>
                <a:gd name="connsiteY3" fmla="*/ 522124 h 630000"/>
                <a:gd name="connsiteX4" fmla="*/ 107938 w 937440"/>
                <a:gd name="connsiteY4" fmla="*/ 522124 h 630000"/>
                <a:gd name="connsiteX5" fmla="*/ 107938 w 937440"/>
                <a:gd name="connsiteY5" fmla="*/ 27520 h 630000"/>
                <a:gd name="connsiteX6" fmla="*/ 0 w 937440"/>
                <a:gd name="connsiteY6" fmla="*/ 90124 h 630000"/>
                <a:gd name="connsiteX7" fmla="*/ 0 w 937440"/>
                <a:gd name="connsiteY7" fmla="*/ 0 h 630000"/>
                <a:gd name="connsiteX8" fmla="*/ 937440 w 937440"/>
                <a:gd name="connsiteY8" fmla="*/ 91440 h 630000"/>
                <a:gd name="connsiteX0" fmla="*/ 846000 w 846000"/>
                <a:gd name="connsiteY0" fmla="*/ 0 h 630000"/>
                <a:gd name="connsiteX1" fmla="*/ 846000 w 846000"/>
                <a:gd name="connsiteY1" fmla="*/ 630000 h 630000"/>
                <a:gd name="connsiteX2" fmla="*/ 755938 w 846000"/>
                <a:gd name="connsiteY2" fmla="*/ 630000 h 630000"/>
                <a:gd name="connsiteX3" fmla="*/ 818507 w 846000"/>
                <a:gd name="connsiteY3" fmla="*/ 522124 h 630000"/>
                <a:gd name="connsiteX4" fmla="*/ 107938 w 846000"/>
                <a:gd name="connsiteY4" fmla="*/ 522124 h 630000"/>
                <a:gd name="connsiteX5" fmla="*/ 107938 w 846000"/>
                <a:gd name="connsiteY5" fmla="*/ 27520 h 630000"/>
                <a:gd name="connsiteX6" fmla="*/ 0 w 846000"/>
                <a:gd name="connsiteY6" fmla="*/ 90124 h 630000"/>
                <a:gd name="connsiteX7" fmla="*/ 0 w 846000"/>
                <a:gd name="connsiteY7" fmla="*/ 0 h 630000"/>
                <a:gd name="connsiteX0" fmla="*/ 846000 w 846000"/>
                <a:gd name="connsiteY0" fmla="*/ 630000 h 630000"/>
                <a:gd name="connsiteX1" fmla="*/ 755938 w 846000"/>
                <a:gd name="connsiteY1" fmla="*/ 630000 h 630000"/>
                <a:gd name="connsiteX2" fmla="*/ 818507 w 846000"/>
                <a:gd name="connsiteY2" fmla="*/ 522124 h 630000"/>
                <a:gd name="connsiteX3" fmla="*/ 107938 w 846000"/>
                <a:gd name="connsiteY3" fmla="*/ 522124 h 630000"/>
                <a:gd name="connsiteX4" fmla="*/ 107938 w 846000"/>
                <a:gd name="connsiteY4" fmla="*/ 27520 h 630000"/>
                <a:gd name="connsiteX5" fmla="*/ 0 w 846000"/>
                <a:gd name="connsiteY5" fmla="*/ 90124 h 630000"/>
                <a:gd name="connsiteX6" fmla="*/ 0 w 846000"/>
                <a:gd name="connsiteY6" fmla="*/ 0 h 630000"/>
                <a:gd name="connsiteX0" fmla="*/ 755938 w 818507"/>
                <a:gd name="connsiteY0" fmla="*/ 630000 h 630000"/>
                <a:gd name="connsiteX1" fmla="*/ 818507 w 818507"/>
                <a:gd name="connsiteY1" fmla="*/ 522124 h 630000"/>
                <a:gd name="connsiteX2" fmla="*/ 107938 w 818507"/>
                <a:gd name="connsiteY2" fmla="*/ 522124 h 630000"/>
                <a:gd name="connsiteX3" fmla="*/ 107938 w 818507"/>
                <a:gd name="connsiteY3" fmla="*/ 27520 h 630000"/>
                <a:gd name="connsiteX4" fmla="*/ 0 w 818507"/>
                <a:gd name="connsiteY4" fmla="*/ 90124 h 630000"/>
                <a:gd name="connsiteX5" fmla="*/ 0 w 818507"/>
                <a:gd name="connsiteY5" fmla="*/ 0 h 630000"/>
                <a:gd name="connsiteX0" fmla="*/ 755938 w 818507"/>
                <a:gd name="connsiteY0" fmla="*/ 602480 h 602480"/>
                <a:gd name="connsiteX1" fmla="*/ 818507 w 818507"/>
                <a:gd name="connsiteY1" fmla="*/ 494604 h 602480"/>
                <a:gd name="connsiteX2" fmla="*/ 107938 w 818507"/>
                <a:gd name="connsiteY2" fmla="*/ 494604 h 602480"/>
                <a:gd name="connsiteX3" fmla="*/ 107938 w 818507"/>
                <a:gd name="connsiteY3" fmla="*/ 0 h 602480"/>
                <a:gd name="connsiteX4" fmla="*/ 0 w 818507"/>
                <a:gd name="connsiteY4" fmla="*/ 62604 h 60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507" h="602480">
                  <a:moveTo>
                    <a:pt x="755938" y="602480"/>
                  </a:moveTo>
                  <a:lnTo>
                    <a:pt x="818507" y="494604"/>
                  </a:lnTo>
                  <a:lnTo>
                    <a:pt x="107938" y="494604"/>
                  </a:lnTo>
                  <a:lnTo>
                    <a:pt x="107938" y="0"/>
                  </a:lnTo>
                  <a:lnTo>
                    <a:pt x="0" y="62604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A59FA61-1F76-0543-BB9F-6C41D8D3EF9E}"/>
              </a:ext>
            </a:extLst>
          </p:cNvPr>
          <p:cNvSpPr txBox="1"/>
          <p:nvPr/>
        </p:nvSpPr>
        <p:spPr>
          <a:xfrm>
            <a:off x="1595231" y="6264000"/>
            <a:ext cx="2101537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</a:rPr>
              <a:t>Instituições financeiras (</a:t>
            </a:r>
            <a:r>
              <a:rPr lang="en-US" sz="1100" i="1" dirty="0">
                <a:solidFill>
                  <a:schemeClr val="bg2"/>
                </a:solidFill>
              </a:rPr>
              <a:t>off-chain</a:t>
            </a:r>
            <a:r>
              <a:rPr lang="pt-BR" sz="11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261F64-AE08-A9A0-8370-93E6C75B6C28}"/>
              </a:ext>
            </a:extLst>
          </p:cNvPr>
          <p:cNvSpPr txBox="1"/>
          <p:nvPr/>
        </p:nvSpPr>
        <p:spPr>
          <a:xfrm>
            <a:off x="5164379" y="6264000"/>
            <a:ext cx="1731243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Nó da rede DREX (</a:t>
            </a:r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on-chain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1642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cBookAir">
            <a:extLst>
              <a:ext uri="{FF2B5EF4-FFF2-40B4-BE49-F238E27FC236}">
                <a16:creationId xmlns:a16="http://schemas.microsoft.com/office/drawing/2014/main" id="{F2EC0047-E29D-BD58-AF5E-E1C2845F5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7" t="7629" r="2224" b="5396"/>
          <a:stretch/>
        </p:blipFill>
        <p:spPr>
          <a:xfrm>
            <a:off x="-16799" y="0"/>
            <a:ext cx="10686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03EFC6-6805-0713-6B8A-222717EA6F7C}"/>
              </a:ext>
            </a:extLst>
          </p:cNvPr>
          <p:cNvSpPr/>
          <p:nvPr/>
        </p:nvSpPr>
        <p:spPr>
          <a:xfrm>
            <a:off x="-16799" y="468000"/>
            <a:ext cx="9180000" cy="576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100000"/>
                </a:schemeClr>
              </a:gs>
              <a:gs pos="100000">
                <a:schemeClr val="tx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B3367-87B8-DEA7-5584-5CDBAC8E0876}"/>
              </a:ext>
            </a:extLst>
          </p:cNvPr>
          <p:cNvSpPr txBox="1">
            <a:spLocks/>
          </p:cNvSpPr>
          <p:nvPr/>
        </p:nvSpPr>
        <p:spPr>
          <a:xfrm>
            <a:off x="5454419" y="5895496"/>
            <a:ext cx="3690782" cy="318924"/>
          </a:xfrm>
          <a:prstGeom prst="rect">
            <a:avLst/>
          </a:prstGeom>
          <a:noFill/>
        </p:spPr>
        <p:txBody>
          <a:bodyPr wrap="none" lIns="144000" tIns="0" rIns="144000" bIns="72000" rtlCol="0" anchor="b">
            <a:spAutoFit/>
          </a:bodyPr>
          <a:lstStyle/>
          <a:p>
            <a:pPr algn="r"/>
            <a:r>
              <a:rPr lang="pt-BR" sz="1600" dirty="0">
                <a:solidFill>
                  <a:schemeClr val="bg2"/>
                </a:solidFill>
                <a:latin typeface="+mj-lt"/>
              </a:rPr>
              <a:t>PROVA DE CONSERVAÇÃO DE MASSA</a:t>
            </a:r>
          </a:p>
        </p:txBody>
      </p:sp>
      <p:sp>
        <p:nvSpPr>
          <p:cNvPr id="66" name="Emphasis">
            <a:extLst>
              <a:ext uri="{FF2B5EF4-FFF2-40B4-BE49-F238E27FC236}">
                <a16:creationId xmlns:a16="http://schemas.microsoft.com/office/drawing/2014/main" id="{C43C4940-0414-4193-F1D2-16AFB784253A}"/>
              </a:ext>
            </a:extLst>
          </p:cNvPr>
          <p:cNvSpPr/>
          <p:nvPr/>
        </p:nvSpPr>
        <p:spPr>
          <a:xfrm>
            <a:off x="18000" y="5544000"/>
            <a:ext cx="9180000" cy="216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7" name="BaseCode">
            <a:extLst>
              <a:ext uri="{FF2B5EF4-FFF2-40B4-BE49-F238E27FC236}">
                <a16:creationId xmlns:a16="http://schemas.microsoft.com/office/drawing/2014/main" id="{08A7FB76-4233-F826-014C-01DB5B4CB8F5}"/>
              </a:ext>
            </a:extLst>
          </p:cNvPr>
          <p:cNvSpPr/>
          <p:nvPr/>
        </p:nvSpPr>
        <p:spPr>
          <a:xfrm>
            <a:off x="0" y="468000"/>
            <a:ext cx="9180000" cy="5489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0" rtlCol="0" anchor="t" anchorCtr="0">
            <a:spAutoFit/>
          </a:bodyPr>
          <a:lstStyle/>
          <a:p>
            <a:pPr>
              <a:defRPr/>
            </a:pPr>
            <a:r>
              <a:rPr lang="en-US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oken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{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1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00AE9D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ownerAddress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0x817c5ff8798586b1a16d28a292950f769457b5c7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Parte A</a:t>
            </a: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type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DREX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amount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10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nonce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0x499edcef9f3c34ab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</a:p>
          <a:p>
            <a:pPr>
              <a:defRPr/>
            </a:pPr>
            <a:r>
              <a:rPr lang="en-US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oken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{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2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00AE9D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ownerAddress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0x817c5ff8798586b1a16d28a292950f769457b5c7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Parte A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type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DREX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amount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10</a:t>
            </a: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nonce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0x0b8f7549103079a5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</a:p>
          <a:p>
            <a:pPr>
              <a:defRPr/>
            </a:pPr>
            <a:r>
              <a:rPr lang="en-US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oken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{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Saída 1 (envio)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00AE9D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ownerAddress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0xea6d57b1c2180469cd42bc27fef42aa2627019dc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Parte B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type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DREX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amount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15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nonce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0x9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512a6592f875716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</a:p>
          <a:p>
            <a:pPr>
              <a:defRPr/>
            </a:pPr>
            <a:r>
              <a:rPr lang="en-US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oken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{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Saída 2 (troco)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00AE9D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ownerAddress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0x817c5ff8798586b1a16d28a292950f769457b5c7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Parte A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type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DREX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amount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5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nonce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0x3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0f8d9d7af92428f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nullifier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0xf6f1140c8cebcf77dd7ad0e901a982efb60f13b46d54676a6aa0dfa30808c10b7f96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1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nullifier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0xc2f05db5227852b1eeb08a9dd811f4c2b8c9c341141129b83c86748d2f37f5db4811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2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commitment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0xa1b864aa41b60258ba34f634964dc87f481b3b193765bf0bd167c37f9f97942b719f 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Saída 1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commitment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0x109c035bdf60c47dbed07cfca3316fcd45dd774d17d9bdaf51caec932434c6dd2948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Saída 2</a:t>
            </a:r>
          </a:p>
          <a:p>
            <a:pPr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massConservationProof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0xb057fdcb122328d4da782acc1f89bcba3115f523b452d7b94f1bf3258ff9ef07445b</a:t>
            </a:r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12588FE7-7D0A-D3B3-DB4F-CDAE8877319E}"/>
              </a:ext>
            </a:extLst>
          </p:cNvPr>
          <p:cNvSpPr/>
          <p:nvPr/>
        </p:nvSpPr>
        <p:spPr>
          <a:xfrm>
            <a:off x="8928000" y="522000"/>
            <a:ext cx="180000" cy="4104000"/>
          </a:xfrm>
          <a:prstGeom prst="rightBracket">
            <a:avLst>
              <a:gd name="adj" fmla="val 100937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273D9646-4D48-CB61-975E-EFB9D8D808DF}"/>
              </a:ext>
            </a:extLst>
          </p:cNvPr>
          <p:cNvSpPr/>
          <p:nvPr/>
        </p:nvSpPr>
        <p:spPr>
          <a:xfrm>
            <a:off x="8928000" y="4716000"/>
            <a:ext cx="180000" cy="720000"/>
          </a:xfrm>
          <a:prstGeom prst="rightBracket">
            <a:avLst>
              <a:gd name="adj" fmla="val 100937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4BDFCEFF-A08F-3778-3F3B-563DB7014E5B}"/>
              </a:ext>
            </a:extLst>
          </p:cNvPr>
          <p:cNvSpPr/>
          <p:nvPr/>
        </p:nvSpPr>
        <p:spPr>
          <a:xfrm>
            <a:off x="8928000" y="5544000"/>
            <a:ext cx="180000" cy="216000"/>
          </a:xfrm>
          <a:prstGeom prst="rightBracket">
            <a:avLst>
              <a:gd name="adj" fmla="val 100937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30A8AC5-03BB-E597-CEFC-5888D348B8B3}"/>
              </a:ext>
            </a:extLst>
          </p:cNvPr>
          <p:cNvGrpSpPr/>
          <p:nvPr/>
        </p:nvGrpSpPr>
        <p:grpSpPr>
          <a:xfrm>
            <a:off x="9828000" y="4860000"/>
            <a:ext cx="1800001" cy="1368002"/>
            <a:chOff x="9828000" y="3816000"/>
            <a:chExt cx="1800001" cy="1368002"/>
          </a:xfrm>
        </p:grpSpPr>
        <p:pic>
          <p:nvPicPr>
            <p:cNvPr id="13" name="Graphic 12" descr="Lock with solid fill">
              <a:extLst>
                <a:ext uri="{FF2B5EF4-FFF2-40B4-BE49-F238E27FC236}">
                  <a16:creationId xmlns:a16="http://schemas.microsoft.com/office/drawing/2014/main" id="{A32653A5-754A-0BB7-7E35-3CCC0594C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80000" y="4068000"/>
              <a:ext cx="360000" cy="360000"/>
            </a:xfrm>
            <a:prstGeom prst="rect">
              <a:avLst/>
            </a:prstGeom>
          </p:spPr>
        </p:pic>
        <p:pic>
          <p:nvPicPr>
            <p:cNvPr id="14" name="Graphic 13" descr="Unlock with solid fill">
              <a:extLst>
                <a:ext uri="{FF2B5EF4-FFF2-40B4-BE49-F238E27FC236}">
                  <a16:creationId xmlns:a16="http://schemas.microsoft.com/office/drawing/2014/main" id="{97569008-491A-7962-58CA-3052584BF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32000" y="4068000"/>
              <a:ext cx="360000" cy="360000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1FA40B1-FF60-6A4F-354A-0767B677914C}"/>
                </a:ext>
              </a:extLst>
            </p:cNvPr>
            <p:cNvGrpSpPr/>
            <p:nvPr/>
          </p:nvGrpSpPr>
          <p:grpSpPr>
            <a:xfrm>
              <a:off x="10116000" y="4464000"/>
              <a:ext cx="1440000" cy="648000"/>
              <a:chOff x="10752000" y="3974943"/>
              <a:chExt cx="1440000" cy="648000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FBA8661-5AC4-A4C8-64DB-F55A974E8ECE}"/>
                  </a:ext>
                </a:extLst>
              </p:cNvPr>
              <p:cNvSpPr/>
              <p:nvPr/>
            </p:nvSpPr>
            <p:spPr>
              <a:xfrm>
                <a:off x="10752000" y="3974943"/>
                <a:ext cx="1440000" cy="288000"/>
              </a:xfrm>
              <a:prstGeom prst="roundRect">
                <a:avLst/>
              </a:pr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  <a:latin typeface="+mj-lt"/>
                  </a:rPr>
                  <a:t>Provador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10DDAFD-503E-5320-ECE1-0B33DA3797AB}"/>
                  </a:ext>
                </a:extLst>
              </p:cNvPr>
              <p:cNvSpPr/>
              <p:nvPr/>
            </p:nvSpPr>
            <p:spPr>
              <a:xfrm>
                <a:off x="10752000" y="4334943"/>
                <a:ext cx="1440000" cy="288000"/>
              </a:xfrm>
              <a:prstGeom prst="roundRect">
                <a:avLst/>
              </a:pr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  <a:latin typeface="+mj-lt"/>
                  </a:rPr>
                  <a:t>Cifrador-decifrador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E3C123B-7D95-01CD-2A0A-B65B053AD36D}"/>
                </a:ext>
              </a:extLst>
            </p:cNvPr>
            <p:cNvGrpSpPr/>
            <p:nvPr/>
          </p:nvGrpSpPr>
          <p:grpSpPr>
            <a:xfrm>
              <a:off x="9828000" y="3816000"/>
              <a:ext cx="1800001" cy="1368002"/>
              <a:chOff x="5075999" y="2736000"/>
              <a:chExt cx="1800001" cy="1368002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D0642321-A850-DFA9-686A-FBD3DDAC341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5076000" y="2736001"/>
                <a:ext cx="1800000" cy="1368001"/>
              </a:xfrm>
              <a:custGeom>
                <a:avLst/>
                <a:gdLst>
                  <a:gd name="connsiteX0" fmla="*/ 667200 w 1800000"/>
                  <a:gd name="connsiteY0" fmla="*/ 1368001 h 1368001"/>
                  <a:gd name="connsiteX1" fmla="*/ 249600 w 1800000"/>
                  <a:gd name="connsiteY1" fmla="*/ 1368001 h 1368001"/>
                  <a:gd name="connsiteX2" fmla="*/ 374881 w 1800000"/>
                  <a:gd name="connsiteY2" fmla="*/ 1152000 h 1368001"/>
                  <a:gd name="connsiteX3" fmla="*/ 0 w 1800000"/>
                  <a:gd name="connsiteY3" fmla="*/ 1152000 h 1368001"/>
                  <a:gd name="connsiteX4" fmla="*/ 0 w 1800000"/>
                  <a:gd name="connsiteY4" fmla="*/ 0 h 1368001"/>
                  <a:gd name="connsiteX5" fmla="*/ 1584000 w 1800000"/>
                  <a:gd name="connsiteY5" fmla="*/ 0 h 1368001"/>
                  <a:gd name="connsiteX6" fmla="*/ 1584000 w 1800000"/>
                  <a:gd name="connsiteY6" fmla="*/ 492480 h 1368001"/>
                  <a:gd name="connsiteX7" fmla="*/ 1800000 w 1800000"/>
                  <a:gd name="connsiteY7" fmla="*/ 367200 h 1368001"/>
                  <a:gd name="connsiteX8" fmla="*/ 1800000 w 1800000"/>
                  <a:gd name="connsiteY8" fmla="*/ 784800 h 1368001"/>
                  <a:gd name="connsiteX9" fmla="*/ 1584000 w 1800000"/>
                  <a:gd name="connsiteY9" fmla="*/ 659520 h 1368001"/>
                  <a:gd name="connsiteX10" fmla="*/ 1584000 w 1800000"/>
                  <a:gd name="connsiteY10" fmla="*/ 1152000 h 1368001"/>
                  <a:gd name="connsiteX11" fmla="*/ 541920 w 1800000"/>
                  <a:gd name="connsiteY11" fmla="*/ 1152000 h 1368001"/>
                  <a:gd name="connsiteX0" fmla="*/ 1800000 w 1891440"/>
                  <a:gd name="connsiteY0" fmla="*/ 784800 h 1368001"/>
                  <a:gd name="connsiteX1" fmla="*/ 1584000 w 1891440"/>
                  <a:gd name="connsiteY1" fmla="*/ 659520 h 1368001"/>
                  <a:gd name="connsiteX2" fmla="*/ 1584000 w 1891440"/>
                  <a:gd name="connsiteY2" fmla="*/ 1152000 h 1368001"/>
                  <a:gd name="connsiteX3" fmla="*/ 541920 w 1891440"/>
                  <a:gd name="connsiteY3" fmla="*/ 1152000 h 1368001"/>
                  <a:gd name="connsiteX4" fmla="*/ 667200 w 1891440"/>
                  <a:gd name="connsiteY4" fmla="*/ 1368001 h 1368001"/>
                  <a:gd name="connsiteX5" fmla="*/ 249600 w 1891440"/>
                  <a:gd name="connsiteY5" fmla="*/ 1368001 h 1368001"/>
                  <a:gd name="connsiteX6" fmla="*/ 374881 w 1891440"/>
                  <a:gd name="connsiteY6" fmla="*/ 1152000 h 1368001"/>
                  <a:gd name="connsiteX7" fmla="*/ 0 w 1891440"/>
                  <a:gd name="connsiteY7" fmla="*/ 1152000 h 1368001"/>
                  <a:gd name="connsiteX8" fmla="*/ 0 w 1891440"/>
                  <a:gd name="connsiteY8" fmla="*/ 0 h 1368001"/>
                  <a:gd name="connsiteX9" fmla="*/ 1584000 w 1891440"/>
                  <a:gd name="connsiteY9" fmla="*/ 0 h 1368001"/>
                  <a:gd name="connsiteX10" fmla="*/ 1584000 w 1891440"/>
                  <a:gd name="connsiteY10" fmla="*/ 492480 h 1368001"/>
                  <a:gd name="connsiteX11" fmla="*/ 1800000 w 1891440"/>
                  <a:gd name="connsiteY11" fmla="*/ 367200 h 1368001"/>
                  <a:gd name="connsiteX12" fmla="*/ 1891440 w 1891440"/>
                  <a:gd name="connsiteY12" fmla="*/ 876240 h 1368001"/>
                  <a:gd name="connsiteX0" fmla="*/ 1800000 w 1800000"/>
                  <a:gd name="connsiteY0" fmla="*/ 784800 h 1368001"/>
                  <a:gd name="connsiteX1" fmla="*/ 1584000 w 1800000"/>
                  <a:gd name="connsiteY1" fmla="*/ 659520 h 1368001"/>
                  <a:gd name="connsiteX2" fmla="*/ 1584000 w 1800000"/>
                  <a:gd name="connsiteY2" fmla="*/ 1152000 h 1368001"/>
                  <a:gd name="connsiteX3" fmla="*/ 541920 w 1800000"/>
                  <a:gd name="connsiteY3" fmla="*/ 1152000 h 1368001"/>
                  <a:gd name="connsiteX4" fmla="*/ 667200 w 1800000"/>
                  <a:gd name="connsiteY4" fmla="*/ 1368001 h 1368001"/>
                  <a:gd name="connsiteX5" fmla="*/ 249600 w 1800000"/>
                  <a:gd name="connsiteY5" fmla="*/ 1368001 h 1368001"/>
                  <a:gd name="connsiteX6" fmla="*/ 374881 w 1800000"/>
                  <a:gd name="connsiteY6" fmla="*/ 1152000 h 1368001"/>
                  <a:gd name="connsiteX7" fmla="*/ 0 w 1800000"/>
                  <a:gd name="connsiteY7" fmla="*/ 1152000 h 1368001"/>
                  <a:gd name="connsiteX8" fmla="*/ 0 w 1800000"/>
                  <a:gd name="connsiteY8" fmla="*/ 0 h 1368001"/>
                  <a:gd name="connsiteX9" fmla="*/ 1584000 w 1800000"/>
                  <a:gd name="connsiteY9" fmla="*/ 0 h 1368001"/>
                  <a:gd name="connsiteX10" fmla="*/ 1584000 w 1800000"/>
                  <a:gd name="connsiteY10" fmla="*/ 492480 h 1368001"/>
                  <a:gd name="connsiteX11" fmla="*/ 1800000 w 1800000"/>
                  <a:gd name="connsiteY11" fmla="*/ 367200 h 1368001"/>
                  <a:gd name="connsiteX0" fmla="*/ 1584000 w 1800000"/>
                  <a:gd name="connsiteY0" fmla="*/ 659520 h 1368001"/>
                  <a:gd name="connsiteX1" fmla="*/ 1584000 w 1800000"/>
                  <a:gd name="connsiteY1" fmla="*/ 1152000 h 1368001"/>
                  <a:gd name="connsiteX2" fmla="*/ 541920 w 1800000"/>
                  <a:gd name="connsiteY2" fmla="*/ 1152000 h 1368001"/>
                  <a:gd name="connsiteX3" fmla="*/ 667200 w 1800000"/>
                  <a:gd name="connsiteY3" fmla="*/ 1368001 h 1368001"/>
                  <a:gd name="connsiteX4" fmla="*/ 249600 w 1800000"/>
                  <a:gd name="connsiteY4" fmla="*/ 1368001 h 1368001"/>
                  <a:gd name="connsiteX5" fmla="*/ 374881 w 1800000"/>
                  <a:gd name="connsiteY5" fmla="*/ 1152000 h 1368001"/>
                  <a:gd name="connsiteX6" fmla="*/ 0 w 1800000"/>
                  <a:gd name="connsiteY6" fmla="*/ 1152000 h 1368001"/>
                  <a:gd name="connsiteX7" fmla="*/ 0 w 1800000"/>
                  <a:gd name="connsiteY7" fmla="*/ 0 h 1368001"/>
                  <a:gd name="connsiteX8" fmla="*/ 1584000 w 1800000"/>
                  <a:gd name="connsiteY8" fmla="*/ 0 h 1368001"/>
                  <a:gd name="connsiteX9" fmla="*/ 1584000 w 1800000"/>
                  <a:gd name="connsiteY9" fmla="*/ 492480 h 1368001"/>
                  <a:gd name="connsiteX10" fmla="*/ 1800000 w 1800000"/>
                  <a:gd name="connsiteY10" fmla="*/ 367200 h 1368001"/>
                  <a:gd name="connsiteX0" fmla="*/ 1584000 w 1800000"/>
                  <a:gd name="connsiteY0" fmla="*/ 1152000 h 1368001"/>
                  <a:gd name="connsiteX1" fmla="*/ 541920 w 1800000"/>
                  <a:gd name="connsiteY1" fmla="*/ 1152000 h 1368001"/>
                  <a:gd name="connsiteX2" fmla="*/ 667200 w 1800000"/>
                  <a:gd name="connsiteY2" fmla="*/ 1368001 h 1368001"/>
                  <a:gd name="connsiteX3" fmla="*/ 249600 w 1800000"/>
                  <a:gd name="connsiteY3" fmla="*/ 1368001 h 1368001"/>
                  <a:gd name="connsiteX4" fmla="*/ 374881 w 1800000"/>
                  <a:gd name="connsiteY4" fmla="*/ 1152000 h 1368001"/>
                  <a:gd name="connsiteX5" fmla="*/ 0 w 1800000"/>
                  <a:gd name="connsiteY5" fmla="*/ 1152000 h 1368001"/>
                  <a:gd name="connsiteX6" fmla="*/ 0 w 1800000"/>
                  <a:gd name="connsiteY6" fmla="*/ 0 h 1368001"/>
                  <a:gd name="connsiteX7" fmla="*/ 1584000 w 1800000"/>
                  <a:gd name="connsiteY7" fmla="*/ 0 h 1368001"/>
                  <a:gd name="connsiteX8" fmla="*/ 1584000 w 1800000"/>
                  <a:gd name="connsiteY8" fmla="*/ 492480 h 1368001"/>
                  <a:gd name="connsiteX9" fmla="*/ 1800000 w 1800000"/>
                  <a:gd name="connsiteY9" fmla="*/ 367200 h 1368001"/>
                  <a:gd name="connsiteX0" fmla="*/ 541920 w 1800000"/>
                  <a:gd name="connsiteY0" fmla="*/ 1152000 h 1368001"/>
                  <a:gd name="connsiteX1" fmla="*/ 667200 w 1800000"/>
                  <a:gd name="connsiteY1" fmla="*/ 1368001 h 1368001"/>
                  <a:gd name="connsiteX2" fmla="*/ 249600 w 1800000"/>
                  <a:gd name="connsiteY2" fmla="*/ 1368001 h 1368001"/>
                  <a:gd name="connsiteX3" fmla="*/ 374881 w 1800000"/>
                  <a:gd name="connsiteY3" fmla="*/ 1152000 h 1368001"/>
                  <a:gd name="connsiteX4" fmla="*/ 0 w 1800000"/>
                  <a:gd name="connsiteY4" fmla="*/ 1152000 h 1368001"/>
                  <a:gd name="connsiteX5" fmla="*/ 0 w 1800000"/>
                  <a:gd name="connsiteY5" fmla="*/ 0 h 1368001"/>
                  <a:gd name="connsiteX6" fmla="*/ 1584000 w 1800000"/>
                  <a:gd name="connsiteY6" fmla="*/ 0 h 1368001"/>
                  <a:gd name="connsiteX7" fmla="*/ 1584000 w 1800000"/>
                  <a:gd name="connsiteY7" fmla="*/ 492480 h 1368001"/>
                  <a:gd name="connsiteX8" fmla="*/ 1800000 w 1800000"/>
                  <a:gd name="connsiteY8" fmla="*/ 367200 h 1368001"/>
                  <a:gd name="connsiteX0" fmla="*/ 667200 w 1800000"/>
                  <a:gd name="connsiteY0" fmla="*/ 1368001 h 1368001"/>
                  <a:gd name="connsiteX1" fmla="*/ 249600 w 1800000"/>
                  <a:gd name="connsiteY1" fmla="*/ 1368001 h 1368001"/>
                  <a:gd name="connsiteX2" fmla="*/ 374881 w 1800000"/>
                  <a:gd name="connsiteY2" fmla="*/ 1152000 h 1368001"/>
                  <a:gd name="connsiteX3" fmla="*/ 0 w 1800000"/>
                  <a:gd name="connsiteY3" fmla="*/ 1152000 h 1368001"/>
                  <a:gd name="connsiteX4" fmla="*/ 0 w 1800000"/>
                  <a:gd name="connsiteY4" fmla="*/ 0 h 1368001"/>
                  <a:gd name="connsiteX5" fmla="*/ 1584000 w 1800000"/>
                  <a:gd name="connsiteY5" fmla="*/ 0 h 1368001"/>
                  <a:gd name="connsiteX6" fmla="*/ 1584000 w 1800000"/>
                  <a:gd name="connsiteY6" fmla="*/ 492480 h 1368001"/>
                  <a:gd name="connsiteX7" fmla="*/ 1800000 w 1800000"/>
                  <a:gd name="connsiteY7" fmla="*/ 367200 h 1368001"/>
                  <a:gd name="connsiteX0" fmla="*/ 249600 w 1800000"/>
                  <a:gd name="connsiteY0" fmla="*/ 1368001 h 1368001"/>
                  <a:gd name="connsiteX1" fmla="*/ 374881 w 1800000"/>
                  <a:gd name="connsiteY1" fmla="*/ 1152000 h 1368001"/>
                  <a:gd name="connsiteX2" fmla="*/ 0 w 1800000"/>
                  <a:gd name="connsiteY2" fmla="*/ 1152000 h 1368001"/>
                  <a:gd name="connsiteX3" fmla="*/ 0 w 1800000"/>
                  <a:gd name="connsiteY3" fmla="*/ 0 h 1368001"/>
                  <a:gd name="connsiteX4" fmla="*/ 1584000 w 1800000"/>
                  <a:gd name="connsiteY4" fmla="*/ 0 h 1368001"/>
                  <a:gd name="connsiteX5" fmla="*/ 1584000 w 1800000"/>
                  <a:gd name="connsiteY5" fmla="*/ 492480 h 1368001"/>
                  <a:gd name="connsiteX6" fmla="*/ 1800000 w 1800000"/>
                  <a:gd name="connsiteY6" fmla="*/ 367200 h 1368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0000" h="1368001">
                    <a:moveTo>
                      <a:pt x="249600" y="1368001"/>
                    </a:moveTo>
                    <a:lnTo>
                      <a:pt x="374881" y="1152000"/>
                    </a:lnTo>
                    <a:lnTo>
                      <a:pt x="0" y="1152000"/>
                    </a:lnTo>
                    <a:lnTo>
                      <a:pt x="0" y="0"/>
                    </a:lnTo>
                    <a:lnTo>
                      <a:pt x="1584000" y="0"/>
                    </a:lnTo>
                    <a:lnTo>
                      <a:pt x="1584000" y="492480"/>
                    </a:lnTo>
                    <a:lnTo>
                      <a:pt x="1800000" y="367200"/>
                    </a:lnTo>
                  </a:path>
                </a:pathLst>
              </a:custGeom>
              <a:noFill/>
              <a:ln w="12700">
                <a:solidFill>
                  <a:schemeClr val="bg2"/>
                </a:solidFill>
                <a:prstDash val="soli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>
                  <a:latin typeface="+mj-lt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2B4E0E0-F931-8D60-8345-2F6DA6C545C7}"/>
                  </a:ext>
                </a:extLst>
              </p:cNvPr>
              <p:cNvSpPr/>
              <p:nvPr/>
            </p:nvSpPr>
            <p:spPr>
              <a:xfrm>
                <a:off x="5075999" y="2736002"/>
                <a:ext cx="590880" cy="708480"/>
              </a:xfrm>
              <a:custGeom>
                <a:avLst/>
                <a:gdLst>
                  <a:gd name="connsiteX0" fmla="*/ 1132800 w 1800000"/>
                  <a:gd name="connsiteY0" fmla="*/ 0 h 1368001"/>
                  <a:gd name="connsiteX1" fmla="*/ 1550400 w 1800000"/>
                  <a:gd name="connsiteY1" fmla="*/ 0 h 1368001"/>
                  <a:gd name="connsiteX2" fmla="*/ 1425120 w 1800000"/>
                  <a:gd name="connsiteY2" fmla="*/ 216001 h 1368001"/>
                  <a:gd name="connsiteX3" fmla="*/ 1800000 w 1800000"/>
                  <a:gd name="connsiteY3" fmla="*/ 216001 h 1368001"/>
                  <a:gd name="connsiteX4" fmla="*/ 1800000 w 1800000"/>
                  <a:gd name="connsiteY4" fmla="*/ 1368001 h 1368001"/>
                  <a:gd name="connsiteX5" fmla="*/ 216000 w 1800000"/>
                  <a:gd name="connsiteY5" fmla="*/ 1368001 h 1368001"/>
                  <a:gd name="connsiteX6" fmla="*/ 216000 w 1800000"/>
                  <a:gd name="connsiteY6" fmla="*/ 875521 h 1368001"/>
                  <a:gd name="connsiteX7" fmla="*/ 0 w 1800000"/>
                  <a:gd name="connsiteY7" fmla="*/ 1000801 h 1368001"/>
                  <a:gd name="connsiteX8" fmla="*/ 0 w 1800000"/>
                  <a:gd name="connsiteY8" fmla="*/ 583201 h 1368001"/>
                  <a:gd name="connsiteX9" fmla="*/ 216000 w 1800000"/>
                  <a:gd name="connsiteY9" fmla="*/ 708481 h 1368001"/>
                  <a:gd name="connsiteX10" fmla="*/ 216000 w 1800000"/>
                  <a:gd name="connsiteY10" fmla="*/ 216001 h 1368001"/>
                  <a:gd name="connsiteX11" fmla="*/ 590880 w 1800000"/>
                  <a:gd name="connsiteY11" fmla="*/ 216001 h 1368001"/>
                  <a:gd name="connsiteX12" fmla="*/ 465600 w 1800000"/>
                  <a:gd name="connsiteY12" fmla="*/ 1 h 1368001"/>
                  <a:gd name="connsiteX13" fmla="*/ 883200 w 1800000"/>
                  <a:gd name="connsiteY13" fmla="*/ 1 h 1368001"/>
                  <a:gd name="connsiteX14" fmla="*/ 757920 w 1800000"/>
                  <a:gd name="connsiteY14" fmla="*/ 216001 h 1368001"/>
                  <a:gd name="connsiteX15" fmla="*/ 1258081 w 1800000"/>
                  <a:gd name="connsiteY15" fmla="*/ 21600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15" fmla="*/ 216000 w 1800000"/>
                  <a:gd name="connsiteY15" fmla="*/ 875521 h 1368001"/>
                  <a:gd name="connsiteX16" fmla="*/ 91440 w 1800000"/>
                  <a:gd name="connsiteY16" fmla="*/ 109224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15" fmla="*/ 216000 w 1800000"/>
                  <a:gd name="connsiteY15" fmla="*/ 87552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0" fmla="*/ 0 w 1800000"/>
                  <a:gd name="connsiteY0" fmla="*/ 1000801 h 1000801"/>
                  <a:gd name="connsiteX1" fmla="*/ 0 w 1800000"/>
                  <a:gd name="connsiteY1" fmla="*/ 583201 h 1000801"/>
                  <a:gd name="connsiteX2" fmla="*/ 216000 w 1800000"/>
                  <a:gd name="connsiteY2" fmla="*/ 708481 h 1000801"/>
                  <a:gd name="connsiteX3" fmla="*/ 216000 w 1800000"/>
                  <a:gd name="connsiteY3" fmla="*/ 216001 h 1000801"/>
                  <a:gd name="connsiteX4" fmla="*/ 590880 w 1800000"/>
                  <a:gd name="connsiteY4" fmla="*/ 216001 h 1000801"/>
                  <a:gd name="connsiteX5" fmla="*/ 465600 w 1800000"/>
                  <a:gd name="connsiteY5" fmla="*/ 1 h 1000801"/>
                  <a:gd name="connsiteX6" fmla="*/ 883200 w 1800000"/>
                  <a:gd name="connsiteY6" fmla="*/ 1 h 1000801"/>
                  <a:gd name="connsiteX7" fmla="*/ 757920 w 1800000"/>
                  <a:gd name="connsiteY7" fmla="*/ 216001 h 1000801"/>
                  <a:gd name="connsiteX8" fmla="*/ 1258081 w 1800000"/>
                  <a:gd name="connsiteY8" fmla="*/ 216001 h 1000801"/>
                  <a:gd name="connsiteX9" fmla="*/ 1132800 w 1800000"/>
                  <a:gd name="connsiteY9" fmla="*/ 0 h 1000801"/>
                  <a:gd name="connsiteX10" fmla="*/ 1550400 w 1800000"/>
                  <a:gd name="connsiteY10" fmla="*/ 0 h 1000801"/>
                  <a:gd name="connsiteX11" fmla="*/ 1425120 w 1800000"/>
                  <a:gd name="connsiteY11" fmla="*/ 216001 h 1000801"/>
                  <a:gd name="connsiteX12" fmla="*/ 1800000 w 1800000"/>
                  <a:gd name="connsiteY12" fmla="*/ 216001 h 1000801"/>
                  <a:gd name="connsiteX0" fmla="*/ 0 w 1550400"/>
                  <a:gd name="connsiteY0" fmla="*/ 1000801 h 1000801"/>
                  <a:gd name="connsiteX1" fmla="*/ 0 w 1550400"/>
                  <a:gd name="connsiteY1" fmla="*/ 583201 h 1000801"/>
                  <a:gd name="connsiteX2" fmla="*/ 216000 w 1550400"/>
                  <a:gd name="connsiteY2" fmla="*/ 708481 h 1000801"/>
                  <a:gd name="connsiteX3" fmla="*/ 216000 w 1550400"/>
                  <a:gd name="connsiteY3" fmla="*/ 216001 h 1000801"/>
                  <a:gd name="connsiteX4" fmla="*/ 590880 w 1550400"/>
                  <a:gd name="connsiteY4" fmla="*/ 216001 h 1000801"/>
                  <a:gd name="connsiteX5" fmla="*/ 465600 w 1550400"/>
                  <a:gd name="connsiteY5" fmla="*/ 1 h 1000801"/>
                  <a:gd name="connsiteX6" fmla="*/ 883200 w 1550400"/>
                  <a:gd name="connsiteY6" fmla="*/ 1 h 1000801"/>
                  <a:gd name="connsiteX7" fmla="*/ 757920 w 1550400"/>
                  <a:gd name="connsiteY7" fmla="*/ 216001 h 1000801"/>
                  <a:gd name="connsiteX8" fmla="*/ 1258081 w 1550400"/>
                  <a:gd name="connsiteY8" fmla="*/ 216001 h 1000801"/>
                  <a:gd name="connsiteX9" fmla="*/ 1132800 w 1550400"/>
                  <a:gd name="connsiteY9" fmla="*/ 0 h 1000801"/>
                  <a:gd name="connsiteX10" fmla="*/ 1550400 w 1550400"/>
                  <a:gd name="connsiteY10" fmla="*/ 0 h 1000801"/>
                  <a:gd name="connsiteX11" fmla="*/ 1425120 w 1550400"/>
                  <a:gd name="connsiteY11" fmla="*/ 216001 h 1000801"/>
                  <a:gd name="connsiteX0" fmla="*/ 0 w 1550400"/>
                  <a:gd name="connsiteY0" fmla="*/ 1000801 h 1000801"/>
                  <a:gd name="connsiteX1" fmla="*/ 0 w 1550400"/>
                  <a:gd name="connsiteY1" fmla="*/ 583201 h 1000801"/>
                  <a:gd name="connsiteX2" fmla="*/ 216000 w 1550400"/>
                  <a:gd name="connsiteY2" fmla="*/ 708481 h 1000801"/>
                  <a:gd name="connsiteX3" fmla="*/ 216000 w 1550400"/>
                  <a:gd name="connsiteY3" fmla="*/ 216001 h 1000801"/>
                  <a:gd name="connsiteX4" fmla="*/ 590880 w 1550400"/>
                  <a:gd name="connsiteY4" fmla="*/ 216001 h 1000801"/>
                  <a:gd name="connsiteX5" fmla="*/ 465600 w 1550400"/>
                  <a:gd name="connsiteY5" fmla="*/ 1 h 1000801"/>
                  <a:gd name="connsiteX6" fmla="*/ 883200 w 1550400"/>
                  <a:gd name="connsiteY6" fmla="*/ 1 h 1000801"/>
                  <a:gd name="connsiteX7" fmla="*/ 757920 w 1550400"/>
                  <a:gd name="connsiteY7" fmla="*/ 216001 h 1000801"/>
                  <a:gd name="connsiteX8" fmla="*/ 1258081 w 1550400"/>
                  <a:gd name="connsiteY8" fmla="*/ 216001 h 1000801"/>
                  <a:gd name="connsiteX9" fmla="*/ 1132800 w 1550400"/>
                  <a:gd name="connsiteY9" fmla="*/ 0 h 1000801"/>
                  <a:gd name="connsiteX10" fmla="*/ 1550400 w 1550400"/>
                  <a:gd name="connsiteY10" fmla="*/ 0 h 1000801"/>
                  <a:gd name="connsiteX0" fmla="*/ 0 w 1258081"/>
                  <a:gd name="connsiteY0" fmla="*/ 1000801 h 1000801"/>
                  <a:gd name="connsiteX1" fmla="*/ 0 w 1258081"/>
                  <a:gd name="connsiteY1" fmla="*/ 583201 h 1000801"/>
                  <a:gd name="connsiteX2" fmla="*/ 216000 w 1258081"/>
                  <a:gd name="connsiteY2" fmla="*/ 708481 h 1000801"/>
                  <a:gd name="connsiteX3" fmla="*/ 216000 w 1258081"/>
                  <a:gd name="connsiteY3" fmla="*/ 216001 h 1000801"/>
                  <a:gd name="connsiteX4" fmla="*/ 590880 w 1258081"/>
                  <a:gd name="connsiteY4" fmla="*/ 216001 h 1000801"/>
                  <a:gd name="connsiteX5" fmla="*/ 465600 w 1258081"/>
                  <a:gd name="connsiteY5" fmla="*/ 1 h 1000801"/>
                  <a:gd name="connsiteX6" fmla="*/ 883200 w 1258081"/>
                  <a:gd name="connsiteY6" fmla="*/ 1 h 1000801"/>
                  <a:gd name="connsiteX7" fmla="*/ 757920 w 1258081"/>
                  <a:gd name="connsiteY7" fmla="*/ 216001 h 1000801"/>
                  <a:gd name="connsiteX8" fmla="*/ 1258081 w 1258081"/>
                  <a:gd name="connsiteY8" fmla="*/ 216001 h 1000801"/>
                  <a:gd name="connsiteX9" fmla="*/ 1132800 w 1258081"/>
                  <a:gd name="connsiteY9" fmla="*/ 0 h 1000801"/>
                  <a:gd name="connsiteX0" fmla="*/ 0 w 1258081"/>
                  <a:gd name="connsiteY0" fmla="*/ 1000800 h 1000800"/>
                  <a:gd name="connsiteX1" fmla="*/ 0 w 1258081"/>
                  <a:gd name="connsiteY1" fmla="*/ 583200 h 1000800"/>
                  <a:gd name="connsiteX2" fmla="*/ 216000 w 1258081"/>
                  <a:gd name="connsiteY2" fmla="*/ 708480 h 1000800"/>
                  <a:gd name="connsiteX3" fmla="*/ 216000 w 1258081"/>
                  <a:gd name="connsiteY3" fmla="*/ 216000 h 1000800"/>
                  <a:gd name="connsiteX4" fmla="*/ 590880 w 1258081"/>
                  <a:gd name="connsiteY4" fmla="*/ 216000 h 1000800"/>
                  <a:gd name="connsiteX5" fmla="*/ 465600 w 1258081"/>
                  <a:gd name="connsiteY5" fmla="*/ 0 h 1000800"/>
                  <a:gd name="connsiteX6" fmla="*/ 883200 w 1258081"/>
                  <a:gd name="connsiteY6" fmla="*/ 0 h 1000800"/>
                  <a:gd name="connsiteX7" fmla="*/ 757920 w 1258081"/>
                  <a:gd name="connsiteY7" fmla="*/ 216000 h 1000800"/>
                  <a:gd name="connsiteX8" fmla="*/ 1258081 w 1258081"/>
                  <a:gd name="connsiteY8" fmla="*/ 216000 h 1000800"/>
                  <a:gd name="connsiteX0" fmla="*/ 0 w 883200"/>
                  <a:gd name="connsiteY0" fmla="*/ 1000800 h 1000800"/>
                  <a:gd name="connsiteX1" fmla="*/ 0 w 883200"/>
                  <a:gd name="connsiteY1" fmla="*/ 583200 h 1000800"/>
                  <a:gd name="connsiteX2" fmla="*/ 216000 w 883200"/>
                  <a:gd name="connsiteY2" fmla="*/ 708480 h 1000800"/>
                  <a:gd name="connsiteX3" fmla="*/ 216000 w 883200"/>
                  <a:gd name="connsiteY3" fmla="*/ 216000 h 1000800"/>
                  <a:gd name="connsiteX4" fmla="*/ 590880 w 883200"/>
                  <a:gd name="connsiteY4" fmla="*/ 216000 h 1000800"/>
                  <a:gd name="connsiteX5" fmla="*/ 465600 w 883200"/>
                  <a:gd name="connsiteY5" fmla="*/ 0 h 1000800"/>
                  <a:gd name="connsiteX6" fmla="*/ 883200 w 883200"/>
                  <a:gd name="connsiteY6" fmla="*/ 0 h 1000800"/>
                  <a:gd name="connsiteX7" fmla="*/ 757920 w 883200"/>
                  <a:gd name="connsiteY7" fmla="*/ 216000 h 1000800"/>
                  <a:gd name="connsiteX0" fmla="*/ 0 w 883200"/>
                  <a:gd name="connsiteY0" fmla="*/ 1000800 h 1000800"/>
                  <a:gd name="connsiteX1" fmla="*/ 0 w 883200"/>
                  <a:gd name="connsiteY1" fmla="*/ 583200 h 1000800"/>
                  <a:gd name="connsiteX2" fmla="*/ 216000 w 883200"/>
                  <a:gd name="connsiteY2" fmla="*/ 708480 h 1000800"/>
                  <a:gd name="connsiteX3" fmla="*/ 216000 w 883200"/>
                  <a:gd name="connsiteY3" fmla="*/ 216000 h 1000800"/>
                  <a:gd name="connsiteX4" fmla="*/ 590880 w 883200"/>
                  <a:gd name="connsiteY4" fmla="*/ 216000 h 1000800"/>
                  <a:gd name="connsiteX5" fmla="*/ 465600 w 883200"/>
                  <a:gd name="connsiteY5" fmla="*/ 0 h 1000800"/>
                  <a:gd name="connsiteX6" fmla="*/ 883200 w 883200"/>
                  <a:gd name="connsiteY6" fmla="*/ 0 h 1000800"/>
                  <a:gd name="connsiteX0" fmla="*/ 0 w 590880"/>
                  <a:gd name="connsiteY0" fmla="*/ 1000800 h 1000800"/>
                  <a:gd name="connsiteX1" fmla="*/ 0 w 590880"/>
                  <a:gd name="connsiteY1" fmla="*/ 583200 h 1000800"/>
                  <a:gd name="connsiteX2" fmla="*/ 216000 w 590880"/>
                  <a:gd name="connsiteY2" fmla="*/ 708480 h 1000800"/>
                  <a:gd name="connsiteX3" fmla="*/ 216000 w 590880"/>
                  <a:gd name="connsiteY3" fmla="*/ 216000 h 1000800"/>
                  <a:gd name="connsiteX4" fmla="*/ 590880 w 590880"/>
                  <a:gd name="connsiteY4" fmla="*/ 216000 h 1000800"/>
                  <a:gd name="connsiteX5" fmla="*/ 465600 w 590880"/>
                  <a:gd name="connsiteY5" fmla="*/ 0 h 1000800"/>
                  <a:gd name="connsiteX0" fmla="*/ 0 w 590880"/>
                  <a:gd name="connsiteY0" fmla="*/ 583200 h 708480"/>
                  <a:gd name="connsiteX1" fmla="*/ 216000 w 590880"/>
                  <a:gd name="connsiteY1" fmla="*/ 708480 h 708480"/>
                  <a:gd name="connsiteX2" fmla="*/ 216000 w 590880"/>
                  <a:gd name="connsiteY2" fmla="*/ 216000 h 708480"/>
                  <a:gd name="connsiteX3" fmla="*/ 590880 w 590880"/>
                  <a:gd name="connsiteY3" fmla="*/ 216000 h 708480"/>
                  <a:gd name="connsiteX4" fmla="*/ 465600 w 590880"/>
                  <a:gd name="connsiteY4" fmla="*/ 0 h 70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880" h="708480">
                    <a:moveTo>
                      <a:pt x="0" y="583200"/>
                    </a:moveTo>
                    <a:lnTo>
                      <a:pt x="216000" y="708480"/>
                    </a:lnTo>
                    <a:lnTo>
                      <a:pt x="216000" y="216000"/>
                    </a:lnTo>
                    <a:lnTo>
                      <a:pt x="590880" y="216000"/>
                    </a:lnTo>
                    <a:lnTo>
                      <a:pt x="465600" y="0"/>
                    </a:lnTo>
                  </a:path>
                </a:pathLst>
              </a:custGeom>
              <a:noFill/>
              <a:ln w="12700">
                <a:solidFill>
                  <a:schemeClr val="bg2"/>
                </a:solidFill>
                <a:prstDash val="soli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>
                  <a:latin typeface="+mj-lt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4D70899-9E6A-069B-AA15-FBCF644DC287}"/>
                  </a:ext>
                </a:extLst>
              </p:cNvPr>
              <p:cNvSpPr/>
              <p:nvPr/>
            </p:nvSpPr>
            <p:spPr>
              <a:xfrm>
                <a:off x="5833919" y="2736000"/>
                <a:ext cx="500161" cy="216001"/>
              </a:xfrm>
              <a:custGeom>
                <a:avLst/>
                <a:gdLst>
                  <a:gd name="connsiteX0" fmla="*/ 1132800 w 1800000"/>
                  <a:gd name="connsiteY0" fmla="*/ 0 h 1368001"/>
                  <a:gd name="connsiteX1" fmla="*/ 1550400 w 1800000"/>
                  <a:gd name="connsiteY1" fmla="*/ 0 h 1368001"/>
                  <a:gd name="connsiteX2" fmla="*/ 1425120 w 1800000"/>
                  <a:gd name="connsiteY2" fmla="*/ 216001 h 1368001"/>
                  <a:gd name="connsiteX3" fmla="*/ 1800000 w 1800000"/>
                  <a:gd name="connsiteY3" fmla="*/ 216001 h 1368001"/>
                  <a:gd name="connsiteX4" fmla="*/ 1800000 w 1800000"/>
                  <a:gd name="connsiteY4" fmla="*/ 1368001 h 1368001"/>
                  <a:gd name="connsiteX5" fmla="*/ 216000 w 1800000"/>
                  <a:gd name="connsiteY5" fmla="*/ 1368001 h 1368001"/>
                  <a:gd name="connsiteX6" fmla="*/ 216000 w 1800000"/>
                  <a:gd name="connsiteY6" fmla="*/ 875521 h 1368001"/>
                  <a:gd name="connsiteX7" fmla="*/ 0 w 1800000"/>
                  <a:gd name="connsiteY7" fmla="*/ 1000801 h 1368001"/>
                  <a:gd name="connsiteX8" fmla="*/ 0 w 1800000"/>
                  <a:gd name="connsiteY8" fmla="*/ 583201 h 1368001"/>
                  <a:gd name="connsiteX9" fmla="*/ 216000 w 1800000"/>
                  <a:gd name="connsiteY9" fmla="*/ 708481 h 1368001"/>
                  <a:gd name="connsiteX10" fmla="*/ 216000 w 1800000"/>
                  <a:gd name="connsiteY10" fmla="*/ 216001 h 1368001"/>
                  <a:gd name="connsiteX11" fmla="*/ 590880 w 1800000"/>
                  <a:gd name="connsiteY11" fmla="*/ 216001 h 1368001"/>
                  <a:gd name="connsiteX12" fmla="*/ 465600 w 1800000"/>
                  <a:gd name="connsiteY12" fmla="*/ 1 h 1368001"/>
                  <a:gd name="connsiteX13" fmla="*/ 883200 w 1800000"/>
                  <a:gd name="connsiteY13" fmla="*/ 1 h 1368001"/>
                  <a:gd name="connsiteX14" fmla="*/ 757920 w 1800000"/>
                  <a:gd name="connsiteY14" fmla="*/ 216001 h 1368001"/>
                  <a:gd name="connsiteX15" fmla="*/ 1258081 w 1800000"/>
                  <a:gd name="connsiteY15" fmla="*/ 21600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15" fmla="*/ 216000 w 1800000"/>
                  <a:gd name="connsiteY15" fmla="*/ 875521 h 1368001"/>
                  <a:gd name="connsiteX16" fmla="*/ 91440 w 1800000"/>
                  <a:gd name="connsiteY16" fmla="*/ 109224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15" fmla="*/ 216000 w 1800000"/>
                  <a:gd name="connsiteY15" fmla="*/ 87552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0" fmla="*/ 0 w 1800000"/>
                  <a:gd name="connsiteY0" fmla="*/ 1000801 h 1000801"/>
                  <a:gd name="connsiteX1" fmla="*/ 0 w 1800000"/>
                  <a:gd name="connsiteY1" fmla="*/ 583201 h 1000801"/>
                  <a:gd name="connsiteX2" fmla="*/ 216000 w 1800000"/>
                  <a:gd name="connsiteY2" fmla="*/ 708481 h 1000801"/>
                  <a:gd name="connsiteX3" fmla="*/ 216000 w 1800000"/>
                  <a:gd name="connsiteY3" fmla="*/ 216001 h 1000801"/>
                  <a:gd name="connsiteX4" fmla="*/ 590880 w 1800000"/>
                  <a:gd name="connsiteY4" fmla="*/ 216001 h 1000801"/>
                  <a:gd name="connsiteX5" fmla="*/ 465600 w 1800000"/>
                  <a:gd name="connsiteY5" fmla="*/ 1 h 1000801"/>
                  <a:gd name="connsiteX6" fmla="*/ 883200 w 1800000"/>
                  <a:gd name="connsiteY6" fmla="*/ 1 h 1000801"/>
                  <a:gd name="connsiteX7" fmla="*/ 757920 w 1800000"/>
                  <a:gd name="connsiteY7" fmla="*/ 216001 h 1000801"/>
                  <a:gd name="connsiteX8" fmla="*/ 1258081 w 1800000"/>
                  <a:gd name="connsiteY8" fmla="*/ 216001 h 1000801"/>
                  <a:gd name="connsiteX9" fmla="*/ 1132800 w 1800000"/>
                  <a:gd name="connsiteY9" fmla="*/ 0 h 1000801"/>
                  <a:gd name="connsiteX10" fmla="*/ 1550400 w 1800000"/>
                  <a:gd name="connsiteY10" fmla="*/ 0 h 1000801"/>
                  <a:gd name="connsiteX11" fmla="*/ 1425120 w 1800000"/>
                  <a:gd name="connsiteY11" fmla="*/ 216001 h 1000801"/>
                  <a:gd name="connsiteX12" fmla="*/ 1800000 w 1800000"/>
                  <a:gd name="connsiteY12" fmla="*/ 216001 h 1000801"/>
                  <a:gd name="connsiteX0" fmla="*/ 0 w 1550400"/>
                  <a:gd name="connsiteY0" fmla="*/ 1000801 h 1000801"/>
                  <a:gd name="connsiteX1" fmla="*/ 0 w 1550400"/>
                  <a:gd name="connsiteY1" fmla="*/ 583201 h 1000801"/>
                  <a:gd name="connsiteX2" fmla="*/ 216000 w 1550400"/>
                  <a:gd name="connsiteY2" fmla="*/ 708481 h 1000801"/>
                  <a:gd name="connsiteX3" fmla="*/ 216000 w 1550400"/>
                  <a:gd name="connsiteY3" fmla="*/ 216001 h 1000801"/>
                  <a:gd name="connsiteX4" fmla="*/ 590880 w 1550400"/>
                  <a:gd name="connsiteY4" fmla="*/ 216001 h 1000801"/>
                  <a:gd name="connsiteX5" fmla="*/ 465600 w 1550400"/>
                  <a:gd name="connsiteY5" fmla="*/ 1 h 1000801"/>
                  <a:gd name="connsiteX6" fmla="*/ 883200 w 1550400"/>
                  <a:gd name="connsiteY6" fmla="*/ 1 h 1000801"/>
                  <a:gd name="connsiteX7" fmla="*/ 757920 w 1550400"/>
                  <a:gd name="connsiteY7" fmla="*/ 216001 h 1000801"/>
                  <a:gd name="connsiteX8" fmla="*/ 1258081 w 1550400"/>
                  <a:gd name="connsiteY8" fmla="*/ 216001 h 1000801"/>
                  <a:gd name="connsiteX9" fmla="*/ 1132800 w 1550400"/>
                  <a:gd name="connsiteY9" fmla="*/ 0 h 1000801"/>
                  <a:gd name="connsiteX10" fmla="*/ 1550400 w 1550400"/>
                  <a:gd name="connsiteY10" fmla="*/ 0 h 1000801"/>
                  <a:gd name="connsiteX11" fmla="*/ 1425120 w 1550400"/>
                  <a:gd name="connsiteY11" fmla="*/ 216001 h 1000801"/>
                  <a:gd name="connsiteX0" fmla="*/ 0 w 1550400"/>
                  <a:gd name="connsiteY0" fmla="*/ 1000801 h 1000801"/>
                  <a:gd name="connsiteX1" fmla="*/ 0 w 1550400"/>
                  <a:gd name="connsiteY1" fmla="*/ 583201 h 1000801"/>
                  <a:gd name="connsiteX2" fmla="*/ 216000 w 1550400"/>
                  <a:gd name="connsiteY2" fmla="*/ 708481 h 1000801"/>
                  <a:gd name="connsiteX3" fmla="*/ 216000 w 1550400"/>
                  <a:gd name="connsiteY3" fmla="*/ 216001 h 1000801"/>
                  <a:gd name="connsiteX4" fmla="*/ 590880 w 1550400"/>
                  <a:gd name="connsiteY4" fmla="*/ 216001 h 1000801"/>
                  <a:gd name="connsiteX5" fmla="*/ 465600 w 1550400"/>
                  <a:gd name="connsiteY5" fmla="*/ 1 h 1000801"/>
                  <a:gd name="connsiteX6" fmla="*/ 883200 w 1550400"/>
                  <a:gd name="connsiteY6" fmla="*/ 1 h 1000801"/>
                  <a:gd name="connsiteX7" fmla="*/ 757920 w 1550400"/>
                  <a:gd name="connsiteY7" fmla="*/ 216001 h 1000801"/>
                  <a:gd name="connsiteX8" fmla="*/ 1258081 w 1550400"/>
                  <a:gd name="connsiteY8" fmla="*/ 216001 h 1000801"/>
                  <a:gd name="connsiteX9" fmla="*/ 1132800 w 1550400"/>
                  <a:gd name="connsiteY9" fmla="*/ 0 h 1000801"/>
                  <a:gd name="connsiteX10" fmla="*/ 1550400 w 1550400"/>
                  <a:gd name="connsiteY10" fmla="*/ 0 h 1000801"/>
                  <a:gd name="connsiteX0" fmla="*/ 0 w 1258081"/>
                  <a:gd name="connsiteY0" fmla="*/ 1000801 h 1000801"/>
                  <a:gd name="connsiteX1" fmla="*/ 0 w 1258081"/>
                  <a:gd name="connsiteY1" fmla="*/ 583201 h 1000801"/>
                  <a:gd name="connsiteX2" fmla="*/ 216000 w 1258081"/>
                  <a:gd name="connsiteY2" fmla="*/ 708481 h 1000801"/>
                  <a:gd name="connsiteX3" fmla="*/ 216000 w 1258081"/>
                  <a:gd name="connsiteY3" fmla="*/ 216001 h 1000801"/>
                  <a:gd name="connsiteX4" fmla="*/ 590880 w 1258081"/>
                  <a:gd name="connsiteY4" fmla="*/ 216001 h 1000801"/>
                  <a:gd name="connsiteX5" fmla="*/ 465600 w 1258081"/>
                  <a:gd name="connsiteY5" fmla="*/ 1 h 1000801"/>
                  <a:gd name="connsiteX6" fmla="*/ 883200 w 1258081"/>
                  <a:gd name="connsiteY6" fmla="*/ 1 h 1000801"/>
                  <a:gd name="connsiteX7" fmla="*/ 757920 w 1258081"/>
                  <a:gd name="connsiteY7" fmla="*/ 216001 h 1000801"/>
                  <a:gd name="connsiteX8" fmla="*/ 1258081 w 1258081"/>
                  <a:gd name="connsiteY8" fmla="*/ 216001 h 1000801"/>
                  <a:gd name="connsiteX9" fmla="*/ 1132800 w 1258081"/>
                  <a:gd name="connsiteY9" fmla="*/ 0 h 1000801"/>
                  <a:gd name="connsiteX0" fmla="*/ 0 w 1258081"/>
                  <a:gd name="connsiteY0" fmla="*/ 583201 h 708481"/>
                  <a:gd name="connsiteX1" fmla="*/ 216000 w 1258081"/>
                  <a:gd name="connsiteY1" fmla="*/ 708481 h 708481"/>
                  <a:gd name="connsiteX2" fmla="*/ 216000 w 1258081"/>
                  <a:gd name="connsiteY2" fmla="*/ 216001 h 708481"/>
                  <a:gd name="connsiteX3" fmla="*/ 590880 w 1258081"/>
                  <a:gd name="connsiteY3" fmla="*/ 216001 h 708481"/>
                  <a:gd name="connsiteX4" fmla="*/ 465600 w 1258081"/>
                  <a:gd name="connsiteY4" fmla="*/ 1 h 708481"/>
                  <a:gd name="connsiteX5" fmla="*/ 883200 w 1258081"/>
                  <a:gd name="connsiteY5" fmla="*/ 1 h 708481"/>
                  <a:gd name="connsiteX6" fmla="*/ 757920 w 1258081"/>
                  <a:gd name="connsiteY6" fmla="*/ 216001 h 708481"/>
                  <a:gd name="connsiteX7" fmla="*/ 1258081 w 1258081"/>
                  <a:gd name="connsiteY7" fmla="*/ 216001 h 708481"/>
                  <a:gd name="connsiteX8" fmla="*/ 1132800 w 1258081"/>
                  <a:gd name="connsiteY8" fmla="*/ 0 h 708481"/>
                  <a:gd name="connsiteX0" fmla="*/ 0 w 1042081"/>
                  <a:gd name="connsiteY0" fmla="*/ 708481 h 708481"/>
                  <a:gd name="connsiteX1" fmla="*/ 0 w 1042081"/>
                  <a:gd name="connsiteY1" fmla="*/ 216001 h 708481"/>
                  <a:gd name="connsiteX2" fmla="*/ 374880 w 1042081"/>
                  <a:gd name="connsiteY2" fmla="*/ 216001 h 708481"/>
                  <a:gd name="connsiteX3" fmla="*/ 249600 w 1042081"/>
                  <a:gd name="connsiteY3" fmla="*/ 1 h 708481"/>
                  <a:gd name="connsiteX4" fmla="*/ 667200 w 1042081"/>
                  <a:gd name="connsiteY4" fmla="*/ 1 h 708481"/>
                  <a:gd name="connsiteX5" fmla="*/ 541920 w 1042081"/>
                  <a:gd name="connsiteY5" fmla="*/ 216001 h 708481"/>
                  <a:gd name="connsiteX6" fmla="*/ 1042081 w 1042081"/>
                  <a:gd name="connsiteY6" fmla="*/ 216001 h 708481"/>
                  <a:gd name="connsiteX7" fmla="*/ 916800 w 1042081"/>
                  <a:gd name="connsiteY7" fmla="*/ 0 h 708481"/>
                  <a:gd name="connsiteX0" fmla="*/ 0 w 1042081"/>
                  <a:gd name="connsiteY0" fmla="*/ 216001 h 216001"/>
                  <a:gd name="connsiteX1" fmla="*/ 374880 w 1042081"/>
                  <a:gd name="connsiteY1" fmla="*/ 216001 h 216001"/>
                  <a:gd name="connsiteX2" fmla="*/ 249600 w 1042081"/>
                  <a:gd name="connsiteY2" fmla="*/ 1 h 216001"/>
                  <a:gd name="connsiteX3" fmla="*/ 667200 w 1042081"/>
                  <a:gd name="connsiteY3" fmla="*/ 1 h 216001"/>
                  <a:gd name="connsiteX4" fmla="*/ 541920 w 1042081"/>
                  <a:gd name="connsiteY4" fmla="*/ 216001 h 216001"/>
                  <a:gd name="connsiteX5" fmla="*/ 1042081 w 1042081"/>
                  <a:gd name="connsiteY5" fmla="*/ 216001 h 216001"/>
                  <a:gd name="connsiteX6" fmla="*/ 916800 w 1042081"/>
                  <a:gd name="connsiteY6" fmla="*/ 0 h 216001"/>
                  <a:gd name="connsiteX0" fmla="*/ 125280 w 792481"/>
                  <a:gd name="connsiteY0" fmla="*/ 216001 h 216001"/>
                  <a:gd name="connsiteX1" fmla="*/ 0 w 792481"/>
                  <a:gd name="connsiteY1" fmla="*/ 1 h 216001"/>
                  <a:gd name="connsiteX2" fmla="*/ 417600 w 792481"/>
                  <a:gd name="connsiteY2" fmla="*/ 1 h 216001"/>
                  <a:gd name="connsiteX3" fmla="*/ 292320 w 792481"/>
                  <a:gd name="connsiteY3" fmla="*/ 216001 h 216001"/>
                  <a:gd name="connsiteX4" fmla="*/ 792481 w 792481"/>
                  <a:gd name="connsiteY4" fmla="*/ 216001 h 216001"/>
                  <a:gd name="connsiteX5" fmla="*/ 667200 w 792481"/>
                  <a:gd name="connsiteY5" fmla="*/ 0 h 216001"/>
                  <a:gd name="connsiteX0" fmla="*/ 0 w 792481"/>
                  <a:gd name="connsiteY0" fmla="*/ 1 h 216001"/>
                  <a:gd name="connsiteX1" fmla="*/ 417600 w 792481"/>
                  <a:gd name="connsiteY1" fmla="*/ 1 h 216001"/>
                  <a:gd name="connsiteX2" fmla="*/ 292320 w 792481"/>
                  <a:gd name="connsiteY2" fmla="*/ 216001 h 216001"/>
                  <a:gd name="connsiteX3" fmla="*/ 792481 w 792481"/>
                  <a:gd name="connsiteY3" fmla="*/ 216001 h 216001"/>
                  <a:gd name="connsiteX4" fmla="*/ 667200 w 792481"/>
                  <a:gd name="connsiteY4" fmla="*/ 0 h 216001"/>
                  <a:gd name="connsiteX0" fmla="*/ 125280 w 500161"/>
                  <a:gd name="connsiteY0" fmla="*/ 1 h 216001"/>
                  <a:gd name="connsiteX1" fmla="*/ 0 w 500161"/>
                  <a:gd name="connsiteY1" fmla="*/ 216001 h 216001"/>
                  <a:gd name="connsiteX2" fmla="*/ 500161 w 500161"/>
                  <a:gd name="connsiteY2" fmla="*/ 216001 h 216001"/>
                  <a:gd name="connsiteX3" fmla="*/ 374880 w 500161"/>
                  <a:gd name="connsiteY3" fmla="*/ 0 h 216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0161" h="216001">
                    <a:moveTo>
                      <a:pt x="125280" y="1"/>
                    </a:moveTo>
                    <a:lnTo>
                      <a:pt x="0" y="216001"/>
                    </a:lnTo>
                    <a:lnTo>
                      <a:pt x="500161" y="216001"/>
                    </a:lnTo>
                    <a:lnTo>
                      <a:pt x="374880" y="0"/>
                    </a:lnTo>
                  </a:path>
                </a:pathLst>
              </a:custGeom>
              <a:noFill/>
              <a:ln w="12700">
                <a:solidFill>
                  <a:schemeClr val="bg2"/>
                </a:solidFill>
                <a:prstDash val="soli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>
                  <a:latin typeface="+mj-lt"/>
                </a:endParaRPr>
              </a:p>
            </p:txBody>
          </p:sp>
        </p:grpSp>
      </p:grp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9319EFB5-4880-9E54-CD94-6AF0FAB85A88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9108000" y="5652000"/>
            <a:ext cx="936000" cy="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91D100A-FE0F-09C3-946A-DE3799BFFB24}"/>
              </a:ext>
            </a:extLst>
          </p:cNvPr>
          <p:cNvSpPr/>
          <p:nvPr/>
        </p:nvSpPr>
        <p:spPr>
          <a:xfrm>
            <a:off x="9105901" y="2540110"/>
            <a:ext cx="2070000" cy="2535891"/>
          </a:xfrm>
          <a:custGeom>
            <a:avLst/>
            <a:gdLst>
              <a:gd name="connsiteX0" fmla="*/ 0 w 1395675"/>
              <a:gd name="connsiteY0" fmla="*/ 5916 h 744103"/>
              <a:gd name="connsiteX1" fmla="*/ 890588 w 1395675"/>
              <a:gd name="connsiteY1" fmla="*/ 39253 h 744103"/>
              <a:gd name="connsiteX2" fmla="*/ 1323975 w 1395675"/>
              <a:gd name="connsiteY2" fmla="*/ 301191 h 744103"/>
              <a:gd name="connsiteX3" fmla="*/ 1390650 w 1395675"/>
              <a:gd name="connsiteY3" fmla="*/ 744103 h 744103"/>
              <a:gd name="connsiteX0" fmla="*/ 0 w 1395675"/>
              <a:gd name="connsiteY0" fmla="*/ 2341 h 740528"/>
              <a:gd name="connsiteX1" fmla="*/ 913066 w 1395675"/>
              <a:gd name="connsiteY1" fmla="*/ 54630 h 740528"/>
              <a:gd name="connsiteX2" fmla="*/ 1323975 w 1395675"/>
              <a:gd name="connsiteY2" fmla="*/ 297616 h 740528"/>
              <a:gd name="connsiteX3" fmla="*/ 1390650 w 1395675"/>
              <a:gd name="connsiteY3" fmla="*/ 740528 h 740528"/>
              <a:gd name="connsiteX0" fmla="*/ 0 w 1395675"/>
              <a:gd name="connsiteY0" fmla="*/ 1846 h 740033"/>
              <a:gd name="connsiteX1" fmla="*/ 922699 w 1395675"/>
              <a:gd name="connsiteY1" fmla="*/ 60453 h 740033"/>
              <a:gd name="connsiteX2" fmla="*/ 1323975 w 1395675"/>
              <a:gd name="connsiteY2" fmla="*/ 297121 h 740033"/>
              <a:gd name="connsiteX3" fmla="*/ 1390650 w 1395675"/>
              <a:gd name="connsiteY3" fmla="*/ 740033 h 740033"/>
              <a:gd name="connsiteX0" fmla="*/ 0 w 1395675"/>
              <a:gd name="connsiteY0" fmla="*/ 424 h 738611"/>
              <a:gd name="connsiteX1" fmla="*/ 922699 w 1395675"/>
              <a:gd name="connsiteY1" fmla="*/ 59031 h 738611"/>
              <a:gd name="connsiteX2" fmla="*/ 1323975 w 1395675"/>
              <a:gd name="connsiteY2" fmla="*/ 295699 h 738611"/>
              <a:gd name="connsiteX3" fmla="*/ 1390650 w 1395675"/>
              <a:gd name="connsiteY3" fmla="*/ 738611 h 738611"/>
              <a:gd name="connsiteX0" fmla="*/ 0 w 1395675"/>
              <a:gd name="connsiteY0" fmla="*/ 283 h 738470"/>
              <a:gd name="connsiteX1" fmla="*/ 929121 w 1395675"/>
              <a:gd name="connsiteY1" fmla="*/ 67505 h 738470"/>
              <a:gd name="connsiteX2" fmla="*/ 1323975 w 1395675"/>
              <a:gd name="connsiteY2" fmla="*/ 295558 h 738470"/>
              <a:gd name="connsiteX3" fmla="*/ 1390650 w 1395675"/>
              <a:gd name="connsiteY3" fmla="*/ 738470 h 73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5675" h="738470">
                <a:moveTo>
                  <a:pt x="0" y="283"/>
                </a:moveTo>
                <a:cubicBezTo>
                  <a:pt x="334963" y="-2732"/>
                  <a:pt x="708459" y="18293"/>
                  <a:pt x="929121" y="67505"/>
                </a:cubicBezTo>
                <a:cubicBezTo>
                  <a:pt x="1149783" y="116717"/>
                  <a:pt x="1240631" y="178083"/>
                  <a:pt x="1323975" y="295558"/>
                </a:cubicBezTo>
                <a:cubicBezTo>
                  <a:pt x="1407319" y="413033"/>
                  <a:pt x="1398984" y="575751"/>
                  <a:pt x="1390650" y="738470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D15A2F4-08D6-03AA-739D-B0B6317811CD}"/>
              </a:ext>
            </a:extLst>
          </p:cNvPr>
          <p:cNvSpPr/>
          <p:nvPr/>
        </p:nvSpPr>
        <p:spPr>
          <a:xfrm>
            <a:off x="9105900" y="4457027"/>
            <a:ext cx="1402720" cy="636967"/>
          </a:xfrm>
          <a:custGeom>
            <a:avLst/>
            <a:gdLst>
              <a:gd name="connsiteX0" fmla="*/ 0 w 1409975"/>
              <a:gd name="connsiteY0" fmla="*/ 612635 h 618476"/>
              <a:gd name="connsiteX1" fmla="*/ 300038 w 1409975"/>
              <a:gd name="connsiteY1" fmla="*/ 569772 h 618476"/>
              <a:gd name="connsiteX2" fmla="*/ 576263 w 1409975"/>
              <a:gd name="connsiteY2" fmla="*/ 255447 h 618476"/>
              <a:gd name="connsiteX3" fmla="*/ 862013 w 1409975"/>
              <a:gd name="connsiteY3" fmla="*/ 36372 h 618476"/>
              <a:gd name="connsiteX4" fmla="*/ 1138238 w 1409975"/>
              <a:gd name="connsiteY4" fmla="*/ 7797 h 618476"/>
              <a:gd name="connsiteX5" fmla="*/ 1338263 w 1409975"/>
              <a:gd name="connsiteY5" fmla="*/ 117335 h 618476"/>
              <a:gd name="connsiteX6" fmla="*/ 1404938 w 1409975"/>
              <a:gd name="connsiteY6" fmla="*/ 250685 h 618476"/>
              <a:gd name="connsiteX7" fmla="*/ 1400175 w 1409975"/>
              <a:gd name="connsiteY7" fmla="*/ 593585 h 618476"/>
              <a:gd name="connsiteX0" fmla="*/ 0 w 1402602"/>
              <a:gd name="connsiteY0" fmla="*/ 612635 h 618476"/>
              <a:gd name="connsiteX1" fmla="*/ 300038 w 1402602"/>
              <a:gd name="connsiteY1" fmla="*/ 569772 h 618476"/>
              <a:gd name="connsiteX2" fmla="*/ 576263 w 1402602"/>
              <a:gd name="connsiteY2" fmla="*/ 255447 h 618476"/>
              <a:gd name="connsiteX3" fmla="*/ 862013 w 1402602"/>
              <a:gd name="connsiteY3" fmla="*/ 36372 h 618476"/>
              <a:gd name="connsiteX4" fmla="*/ 1138238 w 1402602"/>
              <a:gd name="connsiteY4" fmla="*/ 7797 h 618476"/>
              <a:gd name="connsiteX5" fmla="*/ 1338263 w 1402602"/>
              <a:gd name="connsiteY5" fmla="*/ 117335 h 618476"/>
              <a:gd name="connsiteX6" fmla="*/ 1385888 w 1402602"/>
              <a:gd name="connsiteY6" fmla="*/ 250685 h 618476"/>
              <a:gd name="connsiteX7" fmla="*/ 1400175 w 1402602"/>
              <a:gd name="connsiteY7" fmla="*/ 593585 h 618476"/>
              <a:gd name="connsiteX0" fmla="*/ 0 w 1402602"/>
              <a:gd name="connsiteY0" fmla="*/ 610177 h 616018"/>
              <a:gd name="connsiteX1" fmla="*/ 300038 w 1402602"/>
              <a:gd name="connsiteY1" fmla="*/ 567314 h 616018"/>
              <a:gd name="connsiteX2" fmla="*/ 576263 w 1402602"/>
              <a:gd name="connsiteY2" fmla="*/ 252989 h 616018"/>
              <a:gd name="connsiteX3" fmla="*/ 862013 w 1402602"/>
              <a:gd name="connsiteY3" fmla="*/ 33914 h 616018"/>
              <a:gd name="connsiteX4" fmla="*/ 1138238 w 1402602"/>
              <a:gd name="connsiteY4" fmla="*/ 5339 h 616018"/>
              <a:gd name="connsiteX5" fmla="*/ 1271588 w 1402602"/>
              <a:gd name="connsiteY5" fmla="*/ 81540 h 616018"/>
              <a:gd name="connsiteX6" fmla="*/ 1385888 w 1402602"/>
              <a:gd name="connsiteY6" fmla="*/ 248227 h 616018"/>
              <a:gd name="connsiteX7" fmla="*/ 1400175 w 1402602"/>
              <a:gd name="connsiteY7" fmla="*/ 591127 h 616018"/>
              <a:gd name="connsiteX0" fmla="*/ 0 w 1402602"/>
              <a:gd name="connsiteY0" fmla="*/ 613859 h 619700"/>
              <a:gd name="connsiteX1" fmla="*/ 300038 w 1402602"/>
              <a:gd name="connsiteY1" fmla="*/ 570996 h 619700"/>
              <a:gd name="connsiteX2" fmla="*/ 576263 w 1402602"/>
              <a:gd name="connsiteY2" fmla="*/ 256671 h 619700"/>
              <a:gd name="connsiteX3" fmla="*/ 862013 w 1402602"/>
              <a:gd name="connsiteY3" fmla="*/ 37596 h 619700"/>
              <a:gd name="connsiteX4" fmla="*/ 1047750 w 1402602"/>
              <a:gd name="connsiteY4" fmla="*/ 4258 h 619700"/>
              <a:gd name="connsiteX5" fmla="*/ 1271588 w 1402602"/>
              <a:gd name="connsiteY5" fmla="*/ 85222 h 619700"/>
              <a:gd name="connsiteX6" fmla="*/ 1385888 w 1402602"/>
              <a:gd name="connsiteY6" fmla="*/ 251909 h 619700"/>
              <a:gd name="connsiteX7" fmla="*/ 1400175 w 1402602"/>
              <a:gd name="connsiteY7" fmla="*/ 594809 h 619700"/>
              <a:gd name="connsiteX0" fmla="*/ 0 w 1402602"/>
              <a:gd name="connsiteY0" fmla="*/ 609698 h 615539"/>
              <a:gd name="connsiteX1" fmla="*/ 300038 w 1402602"/>
              <a:gd name="connsiteY1" fmla="*/ 566835 h 615539"/>
              <a:gd name="connsiteX2" fmla="*/ 576263 w 1402602"/>
              <a:gd name="connsiteY2" fmla="*/ 252510 h 615539"/>
              <a:gd name="connsiteX3" fmla="*/ 747713 w 1402602"/>
              <a:gd name="connsiteY3" fmla="*/ 95347 h 615539"/>
              <a:gd name="connsiteX4" fmla="*/ 1047750 w 1402602"/>
              <a:gd name="connsiteY4" fmla="*/ 97 h 615539"/>
              <a:gd name="connsiteX5" fmla="*/ 1271588 w 1402602"/>
              <a:gd name="connsiteY5" fmla="*/ 81061 h 615539"/>
              <a:gd name="connsiteX6" fmla="*/ 1385888 w 1402602"/>
              <a:gd name="connsiteY6" fmla="*/ 247748 h 615539"/>
              <a:gd name="connsiteX7" fmla="*/ 1400175 w 1402602"/>
              <a:gd name="connsiteY7" fmla="*/ 590648 h 615539"/>
              <a:gd name="connsiteX0" fmla="*/ 0 w 1402602"/>
              <a:gd name="connsiteY0" fmla="*/ 609698 h 615539"/>
              <a:gd name="connsiteX1" fmla="*/ 300038 w 1402602"/>
              <a:gd name="connsiteY1" fmla="*/ 566835 h 615539"/>
              <a:gd name="connsiteX2" fmla="*/ 576263 w 1402602"/>
              <a:gd name="connsiteY2" fmla="*/ 252510 h 615539"/>
              <a:gd name="connsiteX3" fmla="*/ 747713 w 1402602"/>
              <a:gd name="connsiteY3" fmla="*/ 95347 h 615539"/>
              <a:gd name="connsiteX4" fmla="*/ 1047750 w 1402602"/>
              <a:gd name="connsiteY4" fmla="*/ 97 h 615539"/>
              <a:gd name="connsiteX5" fmla="*/ 1271588 w 1402602"/>
              <a:gd name="connsiteY5" fmla="*/ 81061 h 615539"/>
              <a:gd name="connsiteX6" fmla="*/ 1385888 w 1402602"/>
              <a:gd name="connsiteY6" fmla="*/ 247748 h 615539"/>
              <a:gd name="connsiteX7" fmla="*/ 1400175 w 1402602"/>
              <a:gd name="connsiteY7" fmla="*/ 590648 h 615539"/>
              <a:gd name="connsiteX0" fmla="*/ 0 w 1402602"/>
              <a:gd name="connsiteY0" fmla="*/ 609698 h 615539"/>
              <a:gd name="connsiteX1" fmla="*/ 300038 w 1402602"/>
              <a:gd name="connsiteY1" fmla="*/ 566835 h 615539"/>
              <a:gd name="connsiteX2" fmla="*/ 576263 w 1402602"/>
              <a:gd name="connsiteY2" fmla="*/ 252510 h 615539"/>
              <a:gd name="connsiteX3" fmla="*/ 747713 w 1402602"/>
              <a:gd name="connsiteY3" fmla="*/ 95347 h 615539"/>
              <a:gd name="connsiteX4" fmla="*/ 1047750 w 1402602"/>
              <a:gd name="connsiteY4" fmla="*/ 97 h 615539"/>
              <a:gd name="connsiteX5" fmla="*/ 1271588 w 1402602"/>
              <a:gd name="connsiteY5" fmla="*/ 81061 h 615539"/>
              <a:gd name="connsiteX6" fmla="*/ 1385888 w 1402602"/>
              <a:gd name="connsiteY6" fmla="*/ 247748 h 615539"/>
              <a:gd name="connsiteX7" fmla="*/ 1400175 w 1402602"/>
              <a:gd name="connsiteY7" fmla="*/ 590648 h 615539"/>
              <a:gd name="connsiteX0" fmla="*/ 0 w 1402602"/>
              <a:gd name="connsiteY0" fmla="*/ 609698 h 615539"/>
              <a:gd name="connsiteX1" fmla="*/ 300038 w 1402602"/>
              <a:gd name="connsiteY1" fmla="*/ 566835 h 615539"/>
              <a:gd name="connsiteX2" fmla="*/ 576263 w 1402602"/>
              <a:gd name="connsiteY2" fmla="*/ 252510 h 615539"/>
              <a:gd name="connsiteX3" fmla="*/ 747713 w 1402602"/>
              <a:gd name="connsiteY3" fmla="*/ 95347 h 615539"/>
              <a:gd name="connsiteX4" fmla="*/ 1047750 w 1402602"/>
              <a:gd name="connsiteY4" fmla="*/ 97 h 615539"/>
              <a:gd name="connsiteX5" fmla="*/ 1271588 w 1402602"/>
              <a:gd name="connsiteY5" fmla="*/ 81061 h 615539"/>
              <a:gd name="connsiteX6" fmla="*/ 1385888 w 1402602"/>
              <a:gd name="connsiteY6" fmla="*/ 247748 h 615539"/>
              <a:gd name="connsiteX7" fmla="*/ 1400175 w 1402602"/>
              <a:gd name="connsiteY7" fmla="*/ 590648 h 615539"/>
              <a:gd name="connsiteX0" fmla="*/ 0 w 1402602"/>
              <a:gd name="connsiteY0" fmla="*/ 609698 h 612884"/>
              <a:gd name="connsiteX1" fmla="*/ 300038 w 1402602"/>
              <a:gd name="connsiteY1" fmla="*/ 566835 h 612884"/>
              <a:gd name="connsiteX2" fmla="*/ 576263 w 1402602"/>
              <a:gd name="connsiteY2" fmla="*/ 252510 h 612884"/>
              <a:gd name="connsiteX3" fmla="*/ 747713 w 1402602"/>
              <a:gd name="connsiteY3" fmla="*/ 95347 h 612884"/>
              <a:gd name="connsiteX4" fmla="*/ 1047750 w 1402602"/>
              <a:gd name="connsiteY4" fmla="*/ 97 h 612884"/>
              <a:gd name="connsiteX5" fmla="*/ 1271588 w 1402602"/>
              <a:gd name="connsiteY5" fmla="*/ 81061 h 612884"/>
              <a:gd name="connsiteX6" fmla="*/ 1385888 w 1402602"/>
              <a:gd name="connsiteY6" fmla="*/ 247748 h 612884"/>
              <a:gd name="connsiteX7" fmla="*/ 1400175 w 1402602"/>
              <a:gd name="connsiteY7" fmla="*/ 590648 h 612884"/>
              <a:gd name="connsiteX0" fmla="*/ 0 w 1402602"/>
              <a:gd name="connsiteY0" fmla="*/ 609698 h 612884"/>
              <a:gd name="connsiteX1" fmla="*/ 300038 w 1402602"/>
              <a:gd name="connsiteY1" fmla="*/ 566835 h 612884"/>
              <a:gd name="connsiteX2" fmla="*/ 576263 w 1402602"/>
              <a:gd name="connsiteY2" fmla="*/ 252510 h 612884"/>
              <a:gd name="connsiteX3" fmla="*/ 747713 w 1402602"/>
              <a:gd name="connsiteY3" fmla="*/ 95347 h 612884"/>
              <a:gd name="connsiteX4" fmla="*/ 1047750 w 1402602"/>
              <a:gd name="connsiteY4" fmla="*/ 97 h 612884"/>
              <a:gd name="connsiteX5" fmla="*/ 1271588 w 1402602"/>
              <a:gd name="connsiteY5" fmla="*/ 81061 h 612884"/>
              <a:gd name="connsiteX6" fmla="*/ 1385888 w 1402602"/>
              <a:gd name="connsiteY6" fmla="*/ 247748 h 612884"/>
              <a:gd name="connsiteX7" fmla="*/ 1400175 w 1402602"/>
              <a:gd name="connsiteY7" fmla="*/ 590648 h 612884"/>
              <a:gd name="connsiteX0" fmla="*/ 0 w 1402602"/>
              <a:gd name="connsiteY0" fmla="*/ 609601 h 612787"/>
              <a:gd name="connsiteX1" fmla="*/ 300038 w 1402602"/>
              <a:gd name="connsiteY1" fmla="*/ 566738 h 612787"/>
              <a:gd name="connsiteX2" fmla="*/ 576263 w 1402602"/>
              <a:gd name="connsiteY2" fmla="*/ 252413 h 612787"/>
              <a:gd name="connsiteX3" fmla="*/ 728663 w 1402602"/>
              <a:gd name="connsiteY3" fmla="*/ 80962 h 612787"/>
              <a:gd name="connsiteX4" fmla="*/ 1047750 w 1402602"/>
              <a:gd name="connsiteY4" fmla="*/ 0 h 612787"/>
              <a:gd name="connsiteX5" fmla="*/ 1271588 w 1402602"/>
              <a:gd name="connsiteY5" fmla="*/ 80964 h 612787"/>
              <a:gd name="connsiteX6" fmla="*/ 1385888 w 1402602"/>
              <a:gd name="connsiteY6" fmla="*/ 247651 h 612787"/>
              <a:gd name="connsiteX7" fmla="*/ 1400175 w 1402602"/>
              <a:gd name="connsiteY7" fmla="*/ 590551 h 612787"/>
              <a:gd name="connsiteX0" fmla="*/ 0 w 1402602"/>
              <a:gd name="connsiteY0" fmla="*/ 609601 h 612787"/>
              <a:gd name="connsiteX1" fmla="*/ 300038 w 1402602"/>
              <a:gd name="connsiteY1" fmla="*/ 566738 h 612787"/>
              <a:gd name="connsiteX2" fmla="*/ 576263 w 1402602"/>
              <a:gd name="connsiteY2" fmla="*/ 252413 h 612787"/>
              <a:gd name="connsiteX3" fmla="*/ 728663 w 1402602"/>
              <a:gd name="connsiteY3" fmla="*/ 80962 h 612787"/>
              <a:gd name="connsiteX4" fmla="*/ 1047750 w 1402602"/>
              <a:gd name="connsiteY4" fmla="*/ 0 h 612787"/>
              <a:gd name="connsiteX5" fmla="*/ 1271588 w 1402602"/>
              <a:gd name="connsiteY5" fmla="*/ 80964 h 612787"/>
              <a:gd name="connsiteX6" fmla="*/ 1385888 w 1402602"/>
              <a:gd name="connsiteY6" fmla="*/ 247651 h 612787"/>
              <a:gd name="connsiteX7" fmla="*/ 1400175 w 1402602"/>
              <a:gd name="connsiteY7" fmla="*/ 590551 h 612787"/>
              <a:gd name="connsiteX0" fmla="*/ 0 w 1405491"/>
              <a:gd name="connsiteY0" fmla="*/ 609601 h 612787"/>
              <a:gd name="connsiteX1" fmla="*/ 300038 w 1405491"/>
              <a:gd name="connsiteY1" fmla="*/ 566738 h 612787"/>
              <a:gd name="connsiteX2" fmla="*/ 576263 w 1405491"/>
              <a:gd name="connsiteY2" fmla="*/ 252413 h 612787"/>
              <a:gd name="connsiteX3" fmla="*/ 728663 w 1405491"/>
              <a:gd name="connsiteY3" fmla="*/ 80962 h 612787"/>
              <a:gd name="connsiteX4" fmla="*/ 1047750 w 1405491"/>
              <a:gd name="connsiteY4" fmla="*/ 0 h 612787"/>
              <a:gd name="connsiteX5" fmla="*/ 1271588 w 1405491"/>
              <a:gd name="connsiteY5" fmla="*/ 80964 h 612787"/>
              <a:gd name="connsiteX6" fmla="*/ 1385888 w 1405491"/>
              <a:gd name="connsiteY6" fmla="*/ 247651 h 612787"/>
              <a:gd name="connsiteX7" fmla="*/ 1400175 w 1405491"/>
              <a:gd name="connsiteY7" fmla="*/ 590551 h 612787"/>
              <a:gd name="connsiteX0" fmla="*/ 0 w 1405491"/>
              <a:gd name="connsiteY0" fmla="*/ 609601 h 612787"/>
              <a:gd name="connsiteX1" fmla="*/ 300038 w 1405491"/>
              <a:gd name="connsiteY1" fmla="*/ 566738 h 612787"/>
              <a:gd name="connsiteX2" fmla="*/ 576263 w 1405491"/>
              <a:gd name="connsiteY2" fmla="*/ 252413 h 612787"/>
              <a:gd name="connsiteX3" fmla="*/ 728663 w 1405491"/>
              <a:gd name="connsiteY3" fmla="*/ 80962 h 612787"/>
              <a:gd name="connsiteX4" fmla="*/ 1047750 w 1405491"/>
              <a:gd name="connsiteY4" fmla="*/ 0 h 612787"/>
              <a:gd name="connsiteX5" fmla="*/ 1271588 w 1405491"/>
              <a:gd name="connsiteY5" fmla="*/ 80964 h 612787"/>
              <a:gd name="connsiteX6" fmla="*/ 1385888 w 1405491"/>
              <a:gd name="connsiteY6" fmla="*/ 242889 h 612787"/>
              <a:gd name="connsiteX7" fmla="*/ 1400175 w 1405491"/>
              <a:gd name="connsiteY7" fmla="*/ 590551 h 612787"/>
              <a:gd name="connsiteX0" fmla="*/ 0 w 1402462"/>
              <a:gd name="connsiteY0" fmla="*/ 609601 h 612787"/>
              <a:gd name="connsiteX1" fmla="*/ 300038 w 1402462"/>
              <a:gd name="connsiteY1" fmla="*/ 566738 h 612787"/>
              <a:gd name="connsiteX2" fmla="*/ 576263 w 1402462"/>
              <a:gd name="connsiteY2" fmla="*/ 252413 h 612787"/>
              <a:gd name="connsiteX3" fmla="*/ 728663 w 1402462"/>
              <a:gd name="connsiteY3" fmla="*/ 80962 h 612787"/>
              <a:gd name="connsiteX4" fmla="*/ 1047750 w 1402462"/>
              <a:gd name="connsiteY4" fmla="*/ 0 h 612787"/>
              <a:gd name="connsiteX5" fmla="*/ 1271588 w 1402462"/>
              <a:gd name="connsiteY5" fmla="*/ 80964 h 612787"/>
              <a:gd name="connsiteX6" fmla="*/ 1371600 w 1402462"/>
              <a:gd name="connsiteY6" fmla="*/ 242889 h 612787"/>
              <a:gd name="connsiteX7" fmla="*/ 1400175 w 1402462"/>
              <a:gd name="connsiteY7" fmla="*/ 590551 h 612787"/>
              <a:gd name="connsiteX0" fmla="*/ 0 w 1402543"/>
              <a:gd name="connsiteY0" fmla="*/ 609613 h 612799"/>
              <a:gd name="connsiteX1" fmla="*/ 300038 w 1402543"/>
              <a:gd name="connsiteY1" fmla="*/ 566750 h 612799"/>
              <a:gd name="connsiteX2" fmla="*/ 576263 w 1402543"/>
              <a:gd name="connsiteY2" fmla="*/ 252425 h 612799"/>
              <a:gd name="connsiteX3" fmla="*/ 728663 w 1402543"/>
              <a:gd name="connsiteY3" fmla="*/ 80974 h 612799"/>
              <a:gd name="connsiteX4" fmla="*/ 1047750 w 1402543"/>
              <a:gd name="connsiteY4" fmla="*/ 12 h 612799"/>
              <a:gd name="connsiteX5" fmla="*/ 1247775 w 1402543"/>
              <a:gd name="connsiteY5" fmla="*/ 76213 h 612799"/>
              <a:gd name="connsiteX6" fmla="*/ 1371600 w 1402543"/>
              <a:gd name="connsiteY6" fmla="*/ 242901 h 612799"/>
              <a:gd name="connsiteX7" fmla="*/ 1400175 w 1402543"/>
              <a:gd name="connsiteY7" fmla="*/ 590563 h 612799"/>
              <a:gd name="connsiteX0" fmla="*/ 0 w 1402543"/>
              <a:gd name="connsiteY0" fmla="*/ 609615 h 612801"/>
              <a:gd name="connsiteX1" fmla="*/ 300038 w 1402543"/>
              <a:gd name="connsiteY1" fmla="*/ 566752 h 612801"/>
              <a:gd name="connsiteX2" fmla="*/ 576263 w 1402543"/>
              <a:gd name="connsiteY2" fmla="*/ 252427 h 612801"/>
              <a:gd name="connsiteX3" fmla="*/ 728663 w 1402543"/>
              <a:gd name="connsiteY3" fmla="*/ 80976 h 612801"/>
              <a:gd name="connsiteX4" fmla="*/ 1047750 w 1402543"/>
              <a:gd name="connsiteY4" fmla="*/ 14 h 612801"/>
              <a:gd name="connsiteX5" fmla="*/ 1247775 w 1402543"/>
              <a:gd name="connsiteY5" fmla="*/ 76215 h 612801"/>
              <a:gd name="connsiteX6" fmla="*/ 1371600 w 1402543"/>
              <a:gd name="connsiteY6" fmla="*/ 242903 h 612801"/>
              <a:gd name="connsiteX7" fmla="*/ 1400175 w 1402543"/>
              <a:gd name="connsiteY7" fmla="*/ 590565 h 612801"/>
              <a:gd name="connsiteX0" fmla="*/ 0 w 1402543"/>
              <a:gd name="connsiteY0" fmla="*/ 623897 h 627083"/>
              <a:gd name="connsiteX1" fmla="*/ 300038 w 1402543"/>
              <a:gd name="connsiteY1" fmla="*/ 581034 h 627083"/>
              <a:gd name="connsiteX2" fmla="*/ 576263 w 1402543"/>
              <a:gd name="connsiteY2" fmla="*/ 266709 h 627083"/>
              <a:gd name="connsiteX3" fmla="*/ 728663 w 1402543"/>
              <a:gd name="connsiteY3" fmla="*/ 95258 h 627083"/>
              <a:gd name="connsiteX4" fmla="*/ 1019175 w 1402543"/>
              <a:gd name="connsiteY4" fmla="*/ 9 h 627083"/>
              <a:gd name="connsiteX5" fmla="*/ 1247775 w 1402543"/>
              <a:gd name="connsiteY5" fmla="*/ 90497 h 627083"/>
              <a:gd name="connsiteX6" fmla="*/ 1371600 w 1402543"/>
              <a:gd name="connsiteY6" fmla="*/ 257185 h 627083"/>
              <a:gd name="connsiteX7" fmla="*/ 1400175 w 1402543"/>
              <a:gd name="connsiteY7" fmla="*/ 604847 h 627083"/>
              <a:gd name="connsiteX0" fmla="*/ 0 w 1402543"/>
              <a:gd name="connsiteY0" fmla="*/ 623969 h 627155"/>
              <a:gd name="connsiteX1" fmla="*/ 300038 w 1402543"/>
              <a:gd name="connsiteY1" fmla="*/ 581106 h 627155"/>
              <a:gd name="connsiteX2" fmla="*/ 576263 w 1402543"/>
              <a:gd name="connsiteY2" fmla="*/ 266781 h 627155"/>
              <a:gd name="connsiteX3" fmla="*/ 738188 w 1402543"/>
              <a:gd name="connsiteY3" fmla="*/ 104855 h 627155"/>
              <a:gd name="connsiteX4" fmla="*/ 1019175 w 1402543"/>
              <a:gd name="connsiteY4" fmla="*/ 81 h 627155"/>
              <a:gd name="connsiteX5" fmla="*/ 1247775 w 1402543"/>
              <a:gd name="connsiteY5" fmla="*/ 90569 h 627155"/>
              <a:gd name="connsiteX6" fmla="*/ 1371600 w 1402543"/>
              <a:gd name="connsiteY6" fmla="*/ 257257 h 627155"/>
              <a:gd name="connsiteX7" fmla="*/ 1400175 w 1402543"/>
              <a:gd name="connsiteY7" fmla="*/ 604919 h 627155"/>
              <a:gd name="connsiteX0" fmla="*/ 0 w 1402543"/>
              <a:gd name="connsiteY0" fmla="*/ 623969 h 627155"/>
              <a:gd name="connsiteX1" fmla="*/ 300038 w 1402543"/>
              <a:gd name="connsiteY1" fmla="*/ 581106 h 627155"/>
              <a:gd name="connsiteX2" fmla="*/ 576263 w 1402543"/>
              <a:gd name="connsiteY2" fmla="*/ 266781 h 627155"/>
              <a:gd name="connsiteX3" fmla="*/ 738188 w 1402543"/>
              <a:gd name="connsiteY3" fmla="*/ 104855 h 627155"/>
              <a:gd name="connsiteX4" fmla="*/ 1019175 w 1402543"/>
              <a:gd name="connsiteY4" fmla="*/ 81 h 627155"/>
              <a:gd name="connsiteX5" fmla="*/ 1247775 w 1402543"/>
              <a:gd name="connsiteY5" fmla="*/ 90569 h 627155"/>
              <a:gd name="connsiteX6" fmla="*/ 1371600 w 1402543"/>
              <a:gd name="connsiteY6" fmla="*/ 257257 h 627155"/>
              <a:gd name="connsiteX7" fmla="*/ 1400175 w 1402543"/>
              <a:gd name="connsiteY7" fmla="*/ 604919 h 627155"/>
              <a:gd name="connsiteX0" fmla="*/ 0 w 1402543"/>
              <a:gd name="connsiteY0" fmla="*/ 623905 h 627091"/>
              <a:gd name="connsiteX1" fmla="*/ 300038 w 1402543"/>
              <a:gd name="connsiteY1" fmla="*/ 581042 h 627091"/>
              <a:gd name="connsiteX2" fmla="*/ 576263 w 1402543"/>
              <a:gd name="connsiteY2" fmla="*/ 266717 h 627091"/>
              <a:gd name="connsiteX3" fmla="*/ 738188 w 1402543"/>
              <a:gd name="connsiteY3" fmla="*/ 85741 h 627091"/>
              <a:gd name="connsiteX4" fmla="*/ 1019175 w 1402543"/>
              <a:gd name="connsiteY4" fmla="*/ 17 h 627091"/>
              <a:gd name="connsiteX5" fmla="*/ 1247775 w 1402543"/>
              <a:gd name="connsiteY5" fmla="*/ 90505 h 627091"/>
              <a:gd name="connsiteX6" fmla="*/ 1371600 w 1402543"/>
              <a:gd name="connsiteY6" fmla="*/ 257193 h 627091"/>
              <a:gd name="connsiteX7" fmla="*/ 1400175 w 1402543"/>
              <a:gd name="connsiteY7" fmla="*/ 604855 h 627091"/>
              <a:gd name="connsiteX0" fmla="*/ 0 w 1402462"/>
              <a:gd name="connsiteY0" fmla="*/ 623940 h 627126"/>
              <a:gd name="connsiteX1" fmla="*/ 300038 w 1402462"/>
              <a:gd name="connsiteY1" fmla="*/ 581077 h 627126"/>
              <a:gd name="connsiteX2" fmla="*/ 576263 w 1402462"/>
              <a:gd name="connsiteY2" fmla="*/ 266752 h 627126"/>
              <a:gd name="connsiteX3" fmla="*/ 738188 w 1402462"/>
              <a:gd name="connsiteY3" fmla="*/ 85776 h 627126"/>
              <a:gd name="connsiteX4" fmla="*/ 1019175 w 1402462"/>
              <a:gd name="connsiteY4" fmla="*/ 52 h 627126"/>
              <a:gd name="connsiteX5" fmla="*/ 1252537 w 1402462"/>
              <a:gd name="connsiteY5" fmla="*/ 76252 h 627126"/>
              <a:gd name="connsiteX6" fmla="*/ 1371600 w 1402462"/>
              <a:gd name="connsiteY6" fmla="*/ 257228 h 627126"/>
              <a:gd name="connsiteX7" fmla="*/ 1400175 w 1402462"/>
              <a:gd name="connsiteY7" fmla="*/ 604890 h 627126"/>
              <a:gd name="connsiteX0" fmla="*/ 0 w 1402462"/>
              <a:gd name="connsiteY0" fmla="*/ 623940 h 627126"/>
              <a:gd name="connsiteX1" fmla="*/ 300038 w 1402462"/>
              <a:gd name="connsiteY1" fmla="*/ 581077 h 627126"/>
              <a:gd name="connsiteX2" fmla="*/ 576263 w 1402462"/>
              <a:gd name="connsiteY2" fmla="*/ 266752 h 627126"/>
              <a:gd name="connsiteX3" fmla="*/ 747713 w 1402462"/>
              <a:gd name="connsiteY3" fmla="*/ 85776 h 627126"/>
              <a:gd name="connsiteX4" fmla="*/ 1019175 w 1402462"/>
              <a:gd name="connsiteY4" fmla="*/ 52 h 627126"/>
              <a:gd name="connsiteX5" fmla="*/ 1252537 w 1402462"/>
              <a:gd name="connsiteY5" fmla="*/ 76252 h 627126"/>
              <a:gd name="connsiteX6" fmla="*/ 1371600 w 1402462"/>
              <a:gd name="connsiteY6" fmla="*/ 257228 h 627126"/>
              <a:gd name="connsiteX7" fmla="*/ 1400175 w 1402462"/>
              <a:gd name="connsiteY7" fmla="*/ 604890 h 627126"/>
              <a:gd name="connsiteX0" fmla="*/ 0 w 1402462"/>
              <a:gd name="connsiteY0" fmla="*/ 623940 h 639287"/>
              <a:gd name="connsiteX1" fmla="*/ 300038 w 1402462"/>
              <a:gd name="connsiteY1" fmla="*/ 581077 h 639287"/>
              <a:gd name="connsiteX2" fmla="*/ 747713 w 1402462"/>
              <a:gd name="connsiteY2" fmla="*/ 85776 h 639287"/>
              <a:gd name="connsiteX3" fmla="*/ 1019175 w 1402462"/>
              <a:gd name="connsiteY3" fmla="*/ 52 h 639287"/>
              <a:gd name="connsiteX4" fmla="*/ 1252537 w 1402462"/>
              <a:gd name="connsiteY4" fmla="*/ 76252 h 639287"/>
              <a:gd name="connsiteX5" fmla="*/ 1371600 w 1402462"/>
              <a:gd name="connsiteY5" fmla="*/ 257228 h 639287"/>
              <a:gd name="connsiteX6" fmla="*/ 1400175 w 1402462"/>
              <a:gd name="connsiteY6" fmla="*/ 604890 h 639287"/>
              <a:gd name="connsiteX0" fmla="*/ 0 w 1402462"/>
              <a:gd name="connsiteY0" fmla="*/ 623940 h 627434"/>
              <a:gd name="connsiteX1" fmla="*/ 347663 w 1402462"/>
              <a:gd name="connsiteY1" fmla="*/ 542977 h 627434"/>
              <a:gd name="connsiteX2" fmla="*/ 747713 w 1402462"/>
              <a:gd name="connsiteY2" fmla="*/ 85776 h 627434"/>
              <a:gd name="connsiteX3" fmla="*/ 1019175 w 1402462"/>
              <a:gd name="connsiteY3" fmla="*/ 52 h 627434"/>
              <a:gd name="connsiteX4" fmla="*/ 1252537 w 1402462"/>
              <a:gd name="connsiteY4" fmla="*/ 76252 h 627434"/>
              <a:gd name="connsiteX5" fmla="*/ 1371600 w 1402462"/>
              <a:gd name="connsiteY5" fmla="*/ 257228 h 627434"/>
              <a:gd name="connsiteX6" fmla="*/ 1400175 w 1402462"/>
              <a:gd name="connsiteY6" fmla="*/ 604890 h 627434"/>
              <a:gd name="connsiteX0" fmla="*/ 0 w 1402462"/>
              <a:gd name="connsiteY0" fmla="*/ 624178 h 627382"/>
              <a:gd name="connsiteX1" fmla="*/ 347663 w 1402462"/>
              <a:gd name="connsiteY1" fmla="*/ 543215 h 627382"/>
              <a:gd name="connsiteX2" fmla="*/ 709613 w 1402462"/>
              <a:gd name="connsiteY2" fmla="*/ 100301 h 627382"/>
              <a:gd name="connsiteX3" fmla="*/ 1019175 w 1402462"/>
              <a:gd name="connsiteY3" fmla="*/ 290 h 627382"/>
              <a:gd name="connsiteX4" fmla="*/ 1252537 w 1402462"/>
              <a:gd name="connsiteY4" fmla="*/ 76490 h 627382"/>
              <a:gd name="connsiteX5" fmla="*/ 1371600 w 1402462"/>
              <a:gd name="connsiteY5" fmla="*/ 257466 h 627382"/>
              <a:gd name="connsiteX6" fmla="*/ 1400175 w 1402462"/>
              <a:gd name="connsiteY6" fmla="*/ 605128 h 627382"/>
              <a:gd name="connsiteX0" fmla="*/ 0 w 1402462"/>
              <a:gd name="connsiteY0" fmla="*/ 624178 h 627382"/>
              <a:gd name="connsiteX1" fmla="*/ 347663 w 1402462"/>
              <a:gd name="connsiteY1" fmla="*/ 543215 h 627382"/>
              <a:gd name="connsiteX2" fmla="*/ 709613 w 1402462"/>
              <a:gd name="connsiteY2" fmla="*/ 100301 h 627382"/>
              <a:gd name="connsiteX3" fmla="*/ 1004887 w 1402462"/>
              <a:gd name="connsiteY3" fmla="*/ 290 h 627382"/>
              <a:gd name="connsiteX4" fmla="*/ 1252537 w 1402462"/>
              <a:gd name="connsiteY4" fmla="*/ 76490 h 627382"/>
              <a:gd name="connsiteX5" fmla="*/ 1371600 w 1402462"/>
              <a:gd name="connsiteY5" fmla="*/ 257466 h 627382"/>
              <a:gd name="connsiteX6" fmla="*/ 1400175 w 1402462"/>
              <a:gd name="connsiteY6" fmla="*/ 605128 h 627382"/>
              <a:gd name="connsiteX0" fmla="*/ 0 w 1402815"/>
              <a:gd name="connsiteY0" fmla="*/ 624178 h 627382"/>
              <a:gd name="connsiteX1" fmla="*/ 347663 w 1402815"/>
              <a:gd name="connsiteY1" fmla="*/ 543215 h 627382"/>
              <a:gd name="connsiteX2" fmla="*/ 709613 w 1402815"/>
              <a:gd name="connsiteY2" fmla="*/ 100301 h 627382"/>
              <a:gd name="connsiteX3" fmla="*/ 1004887 w 1402815"/>
              <a:gd name="connsiteY3" fmla="*/ 290 h 627382"/>
              <a:gd name="connsiteX4" fmla="*/ 1233487 w 1402815"/>
              <a:gd name="connsiteY4" fmla="*/ 76490 h 627382"/>
              <a:gd name="connsiteX5" fmla="*/ 1371600 w 1402815"/>
              <a:gd name="connsiteY5" fmla="*/ 257466 h 627382"/>
              <a:gd name="connsiteX6" fmla="*/ 1400175 w 1402815"/>
              <a:gd name="connsiteY6" fmla="*/ 605128 h 627382"/>
              <a:gd name="connsiteX0" fmla="*/ 0 w 1402720"/>
              <a:gd name="connsiteY0" fmla="*/ 624554 h 627758"/>
              <a:gd name="connsiteX1" fmla="*/ 347663 w 1402720"/>
              <a:gd name="connsiteY1" fmla="*/ 543591 h 627758"/>
              <a:gd name="connsiteX2" fmla="*/ 709613 w 1402720"/>
              <a:gd name="connsiteY2" fmla="*/ 100677 h 627758"/>
              <a:gd name="connsiteX3" fmla="*/ 1004887 w 1402720"/>
              <a:gd name="connsiteY3" fmla="*/ 666 h 627758"/>
              <a:gd name="connsiteX4" fmla="*/ 1238250 w 1402720"/>
              <a:gd name="connsiteY4" fmla="*/ 67479 h 627758"/>
              <a:gd name="connsiteX5" fmla="*/ 1371600 w 1402720"/>
              <a:gd name="connsiteY5" fmla="*/ 257842 h 627758"/>
              <a:gd name="connsiteX6" fmla="*/ 1400175 w 1402720"/>
              <a:gd name="connsiteY6" fmla="*/ 605504 h 62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2720" h="627758">
                <a:moveTo>
                  <a:pt x="0" y="624554"/>
                </a:moveTo>
                <a:cubicBezTo>
                  <a:pt x="101997" y="632888"/>
                  <a:pt x="229394" y="630904"/>
                  <a:pt x="347663" y="543591"/>
                </a:cubicBezTo>
                <a:cubicBezTo>
                  <a:pt x="465932" y="456278"/>
                  <a:pt x="600076" y="191164"/>
                  <a:pt x="709613" y="100677"/>
                </a:cubicBezTo>
                <a:cubicBezTo>
                  <a:pt x="819150" y="10190"/>
                  <a:pt x="916781" y="6199"/>
                  <a:pt x="1004887" y="666"/>
                </a:cubicBezTo>
                <a:cubicBezTo>
                  <a:pt x="1092993" y="-4867"/>
                  <a:pt x="1177131" y="24616"/>
                  <a:pt x="1238250" y="67479"/>
                </a:cubicBezTo>
                <a:cubicBezTo>
                  <a:pt x="1299369" y="110342"/>
                  <a:pt x="1344612" y="168171"/>
                  <a:pt x="1371600" y="257842"/>
                </a:cubicBezTo>
                <a:cubicBezTo>
                  <a:pt x="1398588" y="347513"/>
                  <a:pt x="1407716" y="473741"/>
                  <a:pt x="1400175" y="605504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624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57E3D-3FBE-163F-21A2-0BE58DE5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SFCOOP</a:t>
            </a:r>
            <a:br>
              <a:rPr lang="pt-BR" dirty="0"/>
            </a:br>
            <a:r>
              <a:rPr lang="pt-BR" sz="1400" dirty="0"/>
              <a:t>Passo a passo de uma transferência (ações do remetente)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6468C70-9D00-2B98-009D-9A907F476559}"/>
              </a:ext>
            </a:extLst>
          </p:cNvPr>
          <p:cNvSpPr/>
          <p:nvPr/>
        </p:nvSpPr>
        <p:spPr>
          <a:xfrm>
            <a:off x="7308000" y="1627425"/>
            <a:ext cx="4356000" cy="46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Selecionar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entrada.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Obter os caminhos dos tokens na árvore de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Obter a raiz da árvore de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Criar os anuladores para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entrada.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Usar a chave privada do remetente, os tokens de entrada, a raiz e os caminhos da árvore de compromissos para criar as provas de propriedade dos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, existência dos compromissos e correção dos anuladores.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Formular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saída e usá-los para criar seus segredos 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Usar os </a:t>
            </a:r>
            <a:r>
              <a:rPr lang="pt-BR" sz="1100" i="1" dirty="0">
                <a:solidFill>
                  <a:schemeClr val="bg2"/>
                </a:solidFill>
              </a:rPr>
              <a:t>tokens</a:t>
            </a:r>
            <a:r>
              <a:rPr lang="pt-BR" sz="1100" dirty="0">
                <a:solidFill>
                  <a:schemeClr val="bg2"/>
                </a:solidFill>
              </a:rPr>
              <a:t> de entrada e saída, os anuladores e os compromissos para criar a prova de conservação de massa.</a:t>
            </a:r>
          </a:p>
          <a:p>
            <a:pPr marL="228600" indent="-228600">
              <a:buFont typeface="+mj-lt"/>
              <a:buAutoNum type="arabicPeriod"/>
            </a:pPr>
            <a:endParaRPr lang="pt-BR" sz="1100" dirty="0">
              <a:solidFill>
                <a:schemeClr val="bg2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6472AC-6D55-8C77-0AEF-EA4083E4924D}"/>
              </a:ext>
            </a:extLst>
          </p:cNvPr>
          <p:cNvSpPr>
            <a:spLocks/>
          </p:cNvSpPr>
          <p:nvPr/>
        </p:nvSpPr>
        <p:spPr>
          <a:xfrm>
            <a:off x="540000" y="1620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E9F49943-A593-AFBB-8230-720BDC82B50D}"/>
              </a:ext>
            </a:extLst>
          </p:cNvPr>
          <p:cNvSpPr/>
          <p:nvPr/>
        </p:nvSpPr>
        <p:spPr>
          <a:xfrm>
            <a:off x="2986138" y="2196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Cifrador-decifrador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103940E-712A-1196-52F7-3CA6DECC1A41}"/>
              </a:ext>
            </a:extLst>
          </p:cNvPr>
          <p:cNvSpPr/>
          <p:nvPr/>
        </p:nvSpPr>
        <p:spPr>
          <a:xfrm>
            <a:off x="2986138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D30C3B1-EA87-EF9A-3C0D-B27B5F06CC44}"/>
              </a:ext>
            </a:extLst>
          </p:cNvPr>
          <p:cNvGrpSpPr/>
          <p:nvPr/>
        </p:nvGrpSpPr>
        <p:grpSpPr>
          <a:xfrm>
            <a:off x="2808000" y="1763999"/>
            <a:ext cx="1799876" cy="1152000"/>
            <a:chOff x="2989862" y="1763999"/>
            <a:chExt cx="1799876" cy="1152000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6D3A8E-A127-A421-4911-290DBBAF32B6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BA17045-A9CB-F344-B9C4-A9C17685B830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41F2E8B2-4921-D445-3D6B-5AD39F598E12}"/>
              </a:ext>
            </a:extLst>
          </p:cNvPr>
          <p:cNvSpPr>
            <a:spLocks/>
          </p:cNvSpPr>
          <p:nvPr/>
        </p:nvSpPr>
        <p:spPr>
          <a:xfrm>
            <a:off x="540000" y="3204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6063C4D-9605-A652-3D96-88F7B93609C5}"/>
              </a:ext>
            </a:extLst>
          </p:cNvPr>
          <p:cNvGrpSpPr/>
          <p:nvPr/>
        </p:nvGrpSpPr>
        <p:grpSpPr>
          <a:xfrm>
            <a:off x="1296000" y="3276000"/>
            <a:ext cx="360000" cy="493278"/>
            <a:chOff x="10148146" y="4209481"/>
            <a:chExt cx="360000" cy="493278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D39E472-EC78-39FB-CD45-02DA2CF4741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T4</a:t>
              </a:r>
            </a:p>
          </p:txBody>
        </p:sp>
        <p:pic>
          <p:nvPicPr>
            <p:cNvPr id="107" name="!!I1">
              <a:extLst>
                <a:ext uri="{FF2B5EF4-FFF2-40B4-BE49-F238E27FC236}">
                  <a16:creationId xmlns:a16="http://schemas.microsoft.com/office/drawing/2014/main" id="{213124BD-FDA2-5589-892D-523D9483F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96727B7-C765-E6F9-1852-A13145E22C65}"/>
              </a:ext>
            </a:extLst>
          </p:cNvPr>
          <p:cNvGrpSpPr/>
          <p:nvPr/>
        </p:nvGrpSpPr>
        <p:grpSpPr>
          <a:xfrm>
            <a:off x="1800000" y="3276000"/>
            <a:ext cx="360000" cy="493278"/>
            <a:chOff x="10148146" y="4209481"/>
            <a:chExt cx="360000" cy="493278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53B5D3F-C86B-42DB-9922-A88D7AF0B83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T5</a:t>
              </a:r>
            </a:p>
          </p:txBody>
        </p:sp>
        <p:pic>
          <p:nvPicPr>
            <p:cNvPr id="110" name="!!I1">
              <a:extLst>
                <a:ext uri="{FF2B5EF4-FFF2-40B4-BE49-F238E27FC236}">
                  <a16:creationId xmlns:a16="http://schemas.microsoft.com/office/drawing/2014/main" id="{26B71DBA-55F8-4B6E-AD4C-5001EA20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E8703949-9CE8-4A5F-60FD-D5EFBC943980}"/>
              </a:ext>
            </a:extLst>
          </p:cNvPr>
          <p:cNvSpPr/>
          <p:nvPr/>
        </p:nvSpPr>
        <p:spPr>
          <a:xfrm>
            <a:off x="2986138" y="378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AAF3C03C-72D3-C185-5E6E-F8BC3438BAE9}"/>
              </a:ext>
            </a:extLst>
          </p:cNvPr>
          <p:cNvSpPr/>
          <p:nvPr/>
        </p:nvSpPr>
        <p:spPr>
          <a:xfrm>
            <a:off x="2986138" y="414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DDEEF3B-300C-FD09-D7F1-050B3D980156}"/>
              </a:ext>
            </a:extLst>
          </p:cNvPr>
          <p:cNvSpPr>
            <a:spLocks/>
          </p:cNvSpPr>
          <p:nvPr/>
        </p:nvSpPr>
        <p:spPr>
          <a:xfrm>
            <a:off x="540000" y="4788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86FF9EC-A7F4-CA7D-CC72-69E794F343EB}"/>
              </a:ext>
            </a:extLst>
          </p:cNvPr>
          <p:cNvGrpSpPr/>
          <p:nvPr/>
        </p:nvGrpSpPr>
        <p:grpSpPr>
          <a:xfrm>
            <a:off x="1296000" y="4860000"/>
            <a:ext cx="360000" cy="493278"/>
            <a:chOff x="10148146" y="4209481"/>
            <a:chExt cx="360000" cy="493278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0211474-101A-90E5-54C0-80CABFE44D47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T6</a:t>
              </a:r>
            </a:p>
          </p:txBody>
        </p:sp>
        <p:pic>
          <p:nvPicPr>
            <p:cNvPr id="127" name="!!I1">
              <a:extLst>
                <a:ext uri="{FF2B5EF4-FFF2-40B4-BE49-F238E27FC236}">
                  <a16:creationId xmlns:a16="http://schemas.microsoft.com/office/drawing/2014/main" id="{7B099E5D-DBCE-81B5-9FE8-2F5F1E5E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F2759C76-EA9F-FABC-DB94-12EDF60F1104}"/>
              </a:ext>
            </a:extLst>
          </p:cNvPr>
          <p:cNvSpPr/>
          <p:nvPr/>
        </p:nvSpPr>
        <p:spPr>
          <a:xfrm>
            <a:off x="2986138" y="536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741183FE-048B-8C19-BAA1-B22EFC7F003C}"/>
              </a:ext>
            </a:extLst>
          </p:cNvPr>
          <p:cNvSpPr/>
          <p:nvPr/>
        </p:nvSpPr>
        <p:spPr>
          <a:xfrm>
            <a:off x="2986138" y="572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D0099184-0907-ECE9-85C6-3BB9B8892DEB}"/>
              </a:ext>
            </a:extLst>
          </p:cNvPr>
          <p:cNvSpPr/>
          <p:nvPr/>
        </p:nvSpPr>
        <p:spPr>
          <a:xfrm>
            <a:off x="2987938" y="3420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04AE14B5-3E84-EECC-E0C9-6BCAA6EE3C65}"/>
              </a:ext>
            </a:extLst>
          </p:cNvPr>
          <p:cNvSpPr/>
          <p:nvPr/>
        </p:nvSpPr>
        <p:spPr>
          <a:xfrm>
            <a:off x="2987938" y="5004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F6F4ED45-7A21-0851-8738-5BD5D05B4CB2}"/>
              </a:ext>
            </a:extLst>
          </p:cNvPr>
          <p:cNvSpPr/>
          <p:nvPr/>
        </p:nvSpPr>
        <p:spPr>
          <a:xfrm>
            <a:off x="5309969" y="219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Executor</a:t>
            </a:r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8EC05D92-D01E-1081-EC51-19C6CE0908D3}"/>
              </a:ext>
            </a:extLst>
          </p:cNvPr>
          <p:cNvSpPr/>
          <p:nvPr/>
        </p:nvSpPr>
        <p:spPr>
          <a:xfrm>
            <a:off x="5309969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Emissor de eventos</a:t>
            </a:r>
          </a:p>
        </p:txBody>
      </p:sp>
      <p:sp>
        <p:nvSpPr>
          <p:cNvPr id="228" name="Rectangle: Rounded Corners 227">
            <a:extLst>
              <a:ext uri="{FF2B5EF4-FFF2-40B4-BE49-F238E27FC236}">
                <a16:creationId xmlns:a16="http://schemas.microsoft.com/office/drawing/2014/main" id="{1C7BED02-A725-8CCA-C5F7-051A5828BD89}"/>
              </a:ext>
            </a:extLst>
          </p:cNvPr>
          <p:cNvSpPr/>
          <p:nvPr/>
        </p:nvSpPr>
        <p:spPr>
          <a:xfrm>
            <a:off x="5308139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Validador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520DCCD2-A711-CBD7-464E-BFD8FC0963EF}"/>
              </a:ext>
            </a:extLst>
          </p:cNvPr>
          <p:cNvSpPr>
            <a:spLocks/>
          </p:cNvSpPr>
          <p:nvPr/>
        </p:nvSpPr>
        <p:spPr>
          <a:xfrm>
            <a:off x="5184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pic>
        <p:nvPicPr>
          <p:cNvPr id="162" name="!!I1">
            <a:extLst>
              <a:ext uri="{FF2B5EF4-FFF2-40B4-BE49-F238E27FC236}">
                <a16:creationId xmlns:a16="http://schemas.microsoft.com/office/drawing/2014/main" id="{B2096426-156D-65BD-B042-E5C089293FC8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346000" y="3096000"/>
            <a:ext cx="360000" cy="360000"/>
          </a:xfrm>
          <a:prstGeom prst="rect">
            <a:avLst/>
          </a:prstGeom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317E030-671C-72FC-1C9E-528F3FACC0DC}"/>
              </a:ext>
            </a:extLst>
          </p:cNvPr>
          <p:cNvGrpSpPr/>
          <p:nvPr/>
        </p:nvGrpSpPr>
        <p:grpSpPr>
          <a:xfrm>
            <a:off x="5184000" y="3528000"/>
            <a:ext cx="360000" cy="1717679"/>
            <a:chOff x="5076000" y="3582000"/>
            <a:chExt cx="360000" cy="1717679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B94B4A3B-EC48-DDD4-0311-AC974C9E358C}"/>
                </a:ext>
              </a:extLst>
            </p:cNvPr>
            <p:cNvGrpSpPr/>
            <p:nvPr/>
          </p:nvGrpSpPr>
          <p:grpSpPr>
            <a:xfrm>
              <a:off x="5076000" y="3582000"/>
              <a:ext cx="360000" cy="491678"/>
              <a:chOff x="10148146" y="4209481"/>
              <a:chExt cx="360000" cy="491678"/>
            </a:xfrm>
          </p:grpSpPr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7F75BB2E-30AE-BB09-431A-70C12A4D5C04}"/>
                  </a:ext>
                </a:extLst>
              </p:cNvPr>
              <p:cNvSpPr txBox="1"/>
              <p:nvPr/>
            </p:nvSpPr>
            <p:spPr>
              <a:xfrm>
                <a:off x="10252803" y="4531882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#1</a:t>
                </a:r>
              </a:p>
            </p:txBody>
          </p:sp>
          <p:pic>
            <p:nvPicPr>
              <p:cNvPr id="224" name="!!I1">
                <a:extLst>
                  <a:ext uri="{FF2B5EF4-FFF2-40B4-BE49-F238E27FC236}">
                    <a16:creationId xmlns:a16="http://schemas.microsoft.com/office/drawing/2014/main" id="{83F93B92-4FE9-F80B-2871-0AAD61D5E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E131B066-DCB3-B619-AE4F-3BC075697D8D}"/>
                </a:ext>
              </a:extLst>
            </p:cNvPr>
            <p:cNvGrpSpPr/>
            <p:nvPr/>
          </p:nvGrpSpPr>
          <p:grpSpPr>
            <a:xfrm>
              <a:off x="5076000" y="4194000"/>
              <a:ext cx="360000" cy="495479"/>
              <a:chOff x="10148146" y="4209481"/>
              <a:chExt cx="360000" cy="495479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28CA391-F9EA-17B4-D224-F27D752762A0}"/>
                  </a:ext>
                </a:extLst>
              </p:cNvPr>
              <p:cNvSpPr txBox="1"/>
              <p:nvPr/>
            </p:nvSpPr>
            <p:spPr>
              <a:xfrm>
                <a:off x="10252803" y="4535683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#3</a:t>
                </a:r>
              </a:p>
            </p:txBody>
          </p:sp>
          <p:pic>
            <p:nvPicPr>
              <p:cNvPr id="221" name="!!I1">
                <a:extLst>
                  <a:ext uri="{FF2B5EF4-FFF2-40B4-BE49-F238E27FC236}">
                    <a16:creationId xmlns:a16="http://schemas.microsoft.com/office/drawing/2014/main" id="{18422DD6-7406-EC1E-76BA-0D76D8FDD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716D38A8-1CF5-B40F-B0FB-EA85058282D7}"/>
                </a:ext>
              </a:extLst>
            </p:cNvPr>
            <p:cNvGrpSpPr/>
            <p:nvPr/>
          </p:nvGrpSpPr>
          <p:grpSpPr>
            <a:xfrm>
              <a:off x="5076000" y="4806000"/>
              <a:ext cx="360000" cy="493679"/>
              <a:chOff x="10148146" y="4209481"/>
              <a:chExt cx="360000" cy="493679"/>
            </a:xfrm>
          </p:grpSpPr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BCA3FC85-FA1C-9BE5-25F5-004DCDDC9AAE}"/>
                  </a:ext>
                </a:extLst>
              </p:cNvPr>
              <p:cNvSpPr txBox="1"/>
              <p:nvPr/>
            </p:nvSpPr>
            <p:spPr>
              <a:xfrm>
                <a:off x="10252803" y="4533883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#5</a:t>
                </a:r>
              </a:p>
            </p:txBody>
          </p:sp>
          <p:pic>
            <p:nvPicPr>
              <p:cNvPr id="218" name="!!I1">
                <a:extLst>
                  <a:ext uri="{FF2B5EF4-FFF2-40B4-BE49-F238E27FC236}">
                    <a16:creationId xmlns:a16="http://schemas.microsoft.com/office/drawing/2014/main" id="{AFC5415F-6823-B00A-CC23-D632C9EE5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C407AC7-F3F6-6B70-7164-C01B364D7DB3}"/>
              </a:ext>
            </a:extLst>
          </p:cNvPr>
          <p:cNvGrpSpPr/>
          <p:nvPr/>
        </p:nvGrpSpPr>
        <p:grpSpPr>
          <a:xfrm>
            <a:off x="5508000" y="3744000"/>
            <a:ext cx="360000" cy="493679"/>
            <a:chOff x="10148146" y="4209481"/>
            <a:chExt cx="360000" cy="493679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CD86071-1075-F48F-084A-83617390E456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#2</a:t>
              </a:r>
            </a:p>
          </p:txBody>
        </p:sp>
        <p:pic>
          <p:nvPicPr>
            <p:cNvPr id="208" name="!!I1">
              <a:extLst>
                <a:ext uri="{FF2B5EF4-FFF2-40B4-BE49-F238E27FC236}">
                  <a16:creationId xmlns:a16="http://schemas.microsoft.com/office/drawing/2014/main" id="{F0C9E1FB-DC6F-A1DE-9244-EADE6EE8D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BB9DD23-AA2B-7A32-2807-79ADF9338F1C}"/>
              </a:ext>
            </a:extLst>
          </p:cNvPr>
          <p:cNvGrpSpPr/>
          <p:nvPr/>
        </p:nvGrpSpPr>
        <p:grpSpPr>
          <a:xfrm>
            <a:off x="5508000" y="4356000"/>
            <a:ext cx="360000" cy="495479"/>
            <a:chOff x="10148146" y="4209481"/>
            <a:chExt cx="360000" cy="495479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AA79BF7-F892-C7D3-292A-8BDCFE63EBC9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#4</a:t>
              </a:r>
            </a:p>
          </p:txBody>
        </p:sp>
        <p:pic>
          <p:nvPicPr>
            <p:cNvPr id="206" name="!!I1">
              <a:extLst>
                <a:ext uri="{FF2B5EF4-FFF2-40B4-BE49-F238E27FC236}">
                  <a16:creationId xmlns:a16="http://schemas.microsoft.com/office/drawing/2014/main" id="{1711242C-50E8-1810-2F06-B2DEDAC5D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E69AE63-ADF4-FDE8-DB95-F937F73E3CE7}"/>
              </a:ext>
            </a:extLst>
          </p:cNvPr>
          <p:cNvGrpSpPr/>
          <p:nvPr/>
        </p:nvGrpSpPr>
        <p:grpSpPr>
          <a:xfrm>
            <a:off x="5508000" y="4968000"/>
            <a:ext cx="360000" cy="493679"/>
            <a:chOff x="10148146" y="4209481"/>
            <a:chExt cx="360000" cy="493679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C1A6364-3FBF-78F7-AD72-EE92A40F4C6F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#6</a:t>
              </a:r>
            </a:p>
          </p:txBody>
        </p:sp>
        <p:pic>
          <p:nvPicPr>
            <p:cNvPr id="203" name="!!I1">
              <a:extLst>
                <a:ext uri="{FF2B5EF4-FFF2-40B4-BE49-F238E27FC236}">
                  <a16:creationId xmlns:a16="http://schemas.microsoft.com/office/drawing/2014/main" id="{3C357D93-8608-E285-BAE8-8FB370C99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31418EC4-F157-F689-7544-7E5ECF6CBE20}"/>
              </a:ext>
            </a:extLst>
          </p:cNvPr>
          <p:cNvSpPr>
            <a:spLocks/>
          </p:cNvSpPr>
          <p:nvPr/>
        </p:nvSpPr>
        <p:spPr>
          <a:xfrm flipH="1">
            <a:off x="6192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pic>
        <p:nvPicPr>
          <p:cNvPr id="165" name="!!I1">
            <a:extLst>
              <a:ext uri="{FF2B5EF4-FFF2-40B4-BE49-F238E27FC236}">
                <a16:creationId xmlns:a16="http://schemas.microsoft.com/office/drawing/2014/main" id="{27E43257-229C-B342-52CA-00A6C4BAF6CD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flipH="1">
            <a:off x="6354000" y="3096000"/>
            <a:ext cx="360000" cy="360000"/>
          </a:xfrm>
          <a:prstGeom prst="rect">
            <a:avLst/>
          </a:prstGeom>
        </p:spPr>
      </p:pic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FB9E9038-5E92-F981-5387-16E428CD6968}"/>
              </a:ext>
            </a:extLst>
          </p:cNvPr>
          <p:cNvSpPr>
            <a:spLocks/>
          </p:cNvSpPr>
          <p:nvPr/>
        </p:nvSpPr>
        <p:spPr>
          <a:xfrm>
            <a:off x="5040000" y="1627425"/>
            <a:ext cx="1980000" cy="4608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A63B9C0-90E2-8B0D-12D9-8071994A4DF7}"/>
              </a:ext>
            </a:extLst>
          </p:cNvPr>
          <p:cNvGrpSpPr/>
          <p:nvPr/>
        </p:nvGrpSpPr>
        <p:grpSpPr>
          <a:xfrm>
            <a:off x="684000" y="2075199"/>
            <a:ext cx="452047" cy="529602"/>
            <a:chOff x="10102122" y="4209481"/>
            <a:chExt cx="452047" cy="529602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A86853D8-655E-791D-1ED6-522588245150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A</a:t>
              </a:r>
            </a:p>
          </p:txBody>
        </p:sp>
        <p:pic>
          <p:nvPicPr>
            <p:cNvPr id="235" name="!!I1">
              <a:extLst>
                <a:ext uri="{FF2B5EF4-FFF2-40B4-BE49-F238E27FC236}">
                  <a16:creationId xmlns:a16="http://schemas.microsoft.com/office/drawing/2014/main" id="{32190F1C-18D5-3411-CEE4-FB84969A8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AD6CF03-FC03-52D5-A7DD-528EE02E53DC}"/>
              </a:ext>
            </a:extLst>
          </p:cNvPr>
          <p:cNvGrpSpPr/>
          <p:nvPr/>
        </p:nvGrpSpPr>
        <p:grpSpPr>
          <a:xfrm>
            <a:off x="2376000" y="4079599"/>
            <a:ext cx="360000" cy="491678"/>
            <a:chOff x="-1738" y="2509084"/>
            <a:chExt cx="360000" cy="491678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84F1630F-92F0-8562-C8C1-68833AEA643A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4" name="!!I1">
              <a:extLst>
                <a:ext uri="{FF2B5EF4-FFF2-40B4-BE49-F238E27FC236}">
                  <a16:creationId xmlns:a16="http://schemas.microsoft.com/office/drawing/2014/main" id="{11A870A5-944B-2AC9-C642-EDCA0A730BC4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10FA9BD-B30F-1DDB-990B-3451CDA1BC84}"/>
              </a:ext>
            </a:extLst>
          </p:cNvPr>
          <p:cNvGrpSpPr/>
          <p:nvPr/>
        </p:nvGrpSpPr>
        <p:grpSpPr>
          <a:xfrm>
            <a:off x="2376000" y="5663600"/>
            <a:ext cx="360000" cy="491678"/>
            <a:chOff x="-1738" y="2509084"/>
            <a:chExt cx="360000" cy="491678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E656ED0-F423-8436-C284-9D0EBD104D98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7" name="!!I1">
              <a:extLst>
                <a:ext uri="{FF2B5EF4-FFF2-40B4-BE49-F238E27FC236}">
                  <a16:creationId xmlns:a16="http://schemas.microsoft.com/office/drawing/2014/main" id="{D03AF244-90C2-742A-D744-7B01D9A19BCC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F49B040-AEF0-A1F7-0008-2E2E2F1AFE89}"/>
              </a:ext>
            </a:extLst>
          </p:cNvPr>
          <p:cNvGrpSpPr/>
          <p:nvPr/>
        </p:nvGrpSpPr>
        <p:grpSpPr>
          <a:xfrm>
            <a:off x="685603" y="3636000"/>
            <a:ext cx="448842" cy="529602"/>
            <a:chOff x="10103725" y="4209481"/>
            <a:chExt cx="448842" cy="529602"/>
          </a:xfrm>
        </p:grpSpPr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51C5FB7-D747-9877-397D-5F35EA788836}"/>
                </a:ext>
              </a:extLst>
            </p:cNvPr>
            <p:cNvSpPr txBox="1"/>
            <p:nvPr/>
          </p:nvSpPr>
          <p:spPr>
            <a:xfrm>
              <a:off x="10103725" y="4569806"/>
              <a:ext cx="44884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B</a:t>
              </a:r>
            </a:p>
          </p:txBody>
        </p:sp>
        <p:pic>
          <p:nvPicPr>
            <p:cNvPr id="264" name="!!I1">
              <a:extLst>
                <a:ext uri="{FF2B5EF4-FFF2-40B4-BE49-F238E27FC236}">
                  <a16:creationId xmlns:a16="http://schemas.microsoft.com/office/drawing/2014/main" id="{36957236-C321-3EE0-225E-A79CF6632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3FC206DA-7DDB-2FE9-19C3-E678F129AB83}"/>
              </a:ext>
            </a:extLst>
          </p:cNvPr>
          <p:cNvGrpSpPr/>
          <p:nvPr/>
        </p:nvGrpSpPr>
        <p:grpSpPr>
          <a:xfrm>
            <a:off x="684000" y="5220000"/>
            <a:ext cx="452047" cy="529602"/>
            <a:chOff x="10102122" y="4209481"/>
            <a:chExt cx="452047" cy="529602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F37371A5-DA3D-9F4F-9222-AD7A8AC13512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C</a:t>
              </a:r>
            </a:p>
          </p:txBody>
        </p:sp>
        <p:pic>
          <p:nvPicPr>
            <p:cNvPr id="267" name="!!I1">
              <a:extLst>
                <a:ext uri="{FF2B5EF4-FFF2-40B4-BE49-F238E27FC236}">
                  <a16:creationId xmlns:a16="http://schemas.microsoft.com/office/drawing/2014/main" id="{5F414F9F-35EB-82A1-9A1D-B2CA7B76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B719CC-6546-4F97-C5F9-8BAB5528ECAC}"/>
              </a:ext>
            </a:extLst>
          </p:cNvPr>
          <p:cNvGrpSpPr/>
          <p:nvPr/>
        </p:nvGrpSpPr>
        <p:grpSpPr>
          <a:xfrm>
            <a:off x="2376000" y="2495599"/>
            <a:ext cx="360000" cy="491678"/>
            <a:chOff x="-1738" y="2509084"/>
            <a:chExt cx="360000" cy="49167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C1E334-71C4-AAB3-30ED-B4AC1643B094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34" name="!!I1">
              <a:extLst>
                <a:ext uri="{FF2B5EF4-FFF2-40B4-BE49-F238E27FC236}">
                  <a16:creationId xmlns:a16="http://schemas.microsoft.com/office/drawing/2014/main" id="{976B6E96-6D0A-B6D5-6AF4-BCAAD318D457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2D966D8-2A07-340F-995E-F39A98AF3248}"/>
              </a:ext>
            </a:extLst>
          </p:cNvPr>
          <p:cNvGrpSpPr/>
          <p:nvPr/>
        </p:nvGrpSpPr>
        <p:grpSpPr>
          <a:xfrm>
            <a:off x="2304000" y="1692000"/>
            <a:ext cx="360000" cy="493278"/>
            <a:chOff x="10148146" y="4209481"/>
            <a:chExt cx="360000" cy="49327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0BFCE6-D74E-2FEE-4756-27B988C2F142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T3</a:t>
              </a:r>
            </a:p>
          </p:txBody>
        </p:sp>
        <p:pic>
          <p:nvPicPr>
            <p:cNvPr id="45" name="!!I1">
              <a:extLst>
                <a:ext uri="{FF2B5EF4-FFF2-40B4-BE49-F238E27FC236}">
                  <a16:creationId xmlns:a16="http://schemas.microsoft.com/office/drawing/2014/main" id="{5AE59CFB-972C-68C0-CBCC-C8F2C1850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784E55C-9078-47CC-84B9-7093D5FC61B0}"/>
              </a:ext>
            </a:extLst>
          </p:cNvPr>
          <p:cNvGrpSpPr/>
          <p:nvPr/>
        </p:nvGrpSpPr>
        <p:grpSpPr>
          <a:xfrm>
            <a:off x="2052653" y="1692000"/>
            <a:ext cx="360000" cy="493277"/>
            <a:chOff x="10148146" y="4209481"/>
            <a:chExt cx="360000" cy="49327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25CDCA-2BF0-AA8A-DADC-B361451A2BF7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X2</a:t>
              </a:r>
            </a:p>
          </p:txBody>
        </p:sp>
        <p:pic>
          <p:nvPicPr>
            <p:cNvPr id="48" name="!!I1">
              <a:extLst>
                <a:ext uri="{FF2B5EF4-FFF2-40B4-BE49-F238E27FC236}">
                  <a16:creationId xmlns:a16="http://schemas.microsoft.com/office/drawing/2014/main" id="{CC170974-5C68-DB4F-8624-A4D20BA15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833767-A802-49E1-2A4B-8C915232855B}"/>
              </a:ext>
            </a:extLst>
          </p:cNvPr>
          <p:cNvGrpSpPr/>
          <p:nvPr/>
        </p:nvGrpSpPr>
        <p:grpSpPr>
          <a:xfrm>
            <a:off x="1548653" y="1692000"/>
            <a:ext cx="360000" cy="493277"/>
            <a:chOff x="10148146" y="4209481"/>
            <a:chExt cx="360000" cy="49327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8B50144-FF77-56E2-43FB-613985E9D576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X1</a:t>
              </a:r>
            </a:p>
          </p:txBody>
        </p:sp>
        <p:pic>
          <p:nvPicPr>
            <p:cNvPr id="51" name="!!I1">
              <a:extLst>
                <a:ext uri="{FF2B5EF4-FFF2-40B4-BE49-F238E27FC236}">
                  <a16:creationId xmlns:a16="http://schemas.microsoft.com/office/drawing/2014/main" id="{29A16F2D-E76C-ACBE-5E58-2324410DF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F1EEA0-24CF-83BD-966E-6C1981F5F097}"/>
              </a:ext>
            </a:extLst>
          </p:cNvPr>
          <p:cNvGrpSpPr/>
          <p:nvPr/>
        </p:nvGrpSpPr>
        <p:grpSpPr>
          <a:xfrm>
            <a:off x="1296000" y="1692000"/>
            <a:ext cx="360000" cy="493278"/>
            <a:chOff x="10148146" y="4209481"/>
            <a:chExt cx="360000" cy="49327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5051D6-A77A-8A0B-CA32-D25B7ECA3E54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T1</a:t>
              </a:r>
            </a:p>
          </p:txBody>
        </p:sp>
        <p:pic>
          <p:nvPicPr>
            <p:cNvPr id="54" name="!!I1">
              <a:extLst>
                <a:ext uri="{FF2B5EF4-FFF2-40B4-BE49-F238E27FC236}">
                  <a16:creationId xmlns:a16="http://schemas.microsoft.com/office/drawing/2014/main" id="{E618EBBF-AAAA-5B95-F2C5-00E598E5B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F8464B4-A8ED-9FCD-6B64-1FEF7CDD6CB4}"/>
              </a:ext>
            </a:extLst>
          </p:cNvPr>
          <p:cNvGrpSpPr/>
          <p:nvPr/>
        </p:nvGrpSpPr>
        <p:grpSpPr>
          <a:xfrm>
            <a:off x="1800000" y="1692000"/>
            <a:ext cx="360000" cy="493278"/>
            <a:chOff x="10148146" y="4209481"/>
            <a:chExt cx="360000" cy="49327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6832FEA-46BD-8479-2177-32EF6E1B0CC1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T2</a:t>
              </a:r>
            </a:p>
          </p:txBody>
        </p:sp>
        <p:pic>
          <p:nvPicPr>
            <p:cNvPr id="57" name="!!I1">
              <a:extLst>
                <a:ext uri="{FF2B5EF4-FFF2-40B4-BE49-F238E27FC236}">
                  <a16:creationId xmlns:a16="http://schemas.microsoft.com/office/drawing/2014/main" id="{DCC4659C-BD55-FBE4-4312-30F36CB4E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B68F39-708D-9374-9ADD-61E9D7234DDA}"/>
              </a:ext>
            </a:extLst>
          </p:cNvPr>
          <p:cNvGrpSpPr/>
          <p:nvPr/>
        </p:nvGrpSpPr>
        <p:grpSpPr>
          <a:xfrm>
            <a:off x="2052653" y="2494800"/>
            <a:ext cx="360000" cy="493277"/>
            <a:chOff x="10148146" y="4209481"/>
            <a:chExt cx="360000" cy="49327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D791A9A-D942-3825-EBD7-C5629A878D73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#8</a:t>
              </a:r>
            </a:p>
          </p:txBody>
        </p:sp>
        <p:pic>
          <p:nvPicPr>
            <p:cNvPr id="66" name="!!I1">
              <a:extLst>
                <a:ext uri="{FF2B5EF4-FFF2-40B4-BE49-F238E27FC236}">
                  <a16:creationId xmlns:a16="http://schemas.microsoft.com/office/drawing/2014/main" id="{E4C3580F-1A18-2638-7C57-73881DA7A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C75A440-8514-9F3F-7B3F-D89F9F94B058}"/>
              </a:ext>
            </a:extLst>
          </p:cNvPr>
          <p:cNvGrpSpPr/>
          <p:nvPr/>
        </p:nvGrpSpPr>
        <p:grpSpPr>
          <a:xfrm>
            <a:off x="1548653" y="2494800"/>
            <a:ext cx="360000" cy="493277"/>
            <a:chOff x="10148146" y="4209481"/>
            <a:chExt cx="360000" cy="4932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1B90D0E-E4F9-11CD-788C-1BA180726316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#7</a:t>
              </a:r>
            </a:p>
          </p:txBody>
        </p:sp>
        <p:pic>
          <p:nvPicPr>
            <p:cNvPr id="69" name="!!I1">
              <a:extLst>
                <a:ext uri="{FF2B5EF4-FFF2-40B4-BE49-F238E27FC236}">
                  <a16:creationId xmlns:a16="http://schemas.microsoft.com/office/drawing/2014/main" id="{368221D7-B6F8-6BFA-8E32-806203061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059B1F-223B-79A1-5192-21D059F5C1E9}"/>
              </a:ext>
            </a:extLst>
          </p:cNvPr>
          <p:cNvSpPr/>
          <p:nvPr/>
        </p:nvSpPr>
        <p:spPr>
          <a:xfrm>
            <a:off x="2986138" y="1836001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Provador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2EF689B-4A86-AA9C-D404-1798845810FE}"/>
              </a:ext>
            </a:extLst>
          </p:cNvPr>
          <p:cNvGrpSpPr/>
          <p:nvPr/>
        </p:nvGrpSpPr>
        <p:grpSpPr>
          <a:xfrm>
            <a:off x="1800000" y="2494800"/>
            <a:ext cx="360000" cy="493277"/>
            <a:chOff x="10148146" y="4209481"/>
            <a:chExt cx="360000" cy="4932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70101D-B598-0A35-9706-BAF3AE3CC266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T8</a:t>
              </a:r>
            </a:p>
          </p:txBody>
        </p:sp>
        <p:pic>
          <p:nvPicPr>
            <p:cNvPr id="15" name="!!I1">
              <a:extLst>
                <a:ext uri="{FF2B5EF4-FFF2-40B4-BE49-F238E27FC236}">
                  <a16:creationId xmlns:a16="http://schemas.microsoft.com/office/drawing/2014/main" id="{8DE090F3-A608-F0FC-1D76-32443CFF1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648400-00E4-72CD-E662-EFEC17B504E0}"/>
              </a:ext>
            </a:extLst>
          </p:cNvPr>
          <p:cNvGrpSpPr/>
          <p:nvPr/>
        </p:nvGrpSpPr>
        <p:grpSpPr>
          <a:xfrm>
            <a:off x="1296000" y="2494800"/>
            <a:ext cx="360000" cy="493277"/>
            <a:chOff x="10148146" y="4209481"/>
            <a:chExt cx="360000" cy="4932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6E27ED-6098-2AD4-7D0F-F1047EE91B9D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T7</a:t>
              </a:r>
            </a:p>
          </p:txBody>
        </p:sp>
        <p:pic>
          <p:nvPicPr>
            <p:cNvPr id="21" name="!!I1">
              <a:extLst>
                <a:ext uri="{FF2B5EF4-FFF2-40B4-BE49-F238E27FC236}">
                  <a16:creationId xmlns:a16="http://schemas.microsoft.com/office/drawing/2014/main" id="{58627810-9D4D-3040-FD3B-666EFFF4C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BE1686C-2A57-4892-0A7B-80CF166F3CC0}"/>
              </a:ext>
            </a:extLst>
          </p:cNvPr>
          <p:cNvGrpSpPr/>
          <p:nvPr/>
        </p:nvGrpSpPr>
        <p:grpSpPr>
          <a:xfrm>
            <a:off x="1008000" y="1692000"/>
            <a:ext cx="360000" cy="493679"/>
            <a:chOff x="4219325" y="3759578"/>
            <a:chExt cx="360000" cy="4936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9A667C-FF61-4B84-5B59-D5B34A4DDD6F}"/>
                </a:ext>
              </a:extLst>
            </p:cNvPr>
            <p:cNvSpPr txBox="1"/>
            <p:nvPr/>
          </p:nvSpPr>
          <p:spPr>
            <a:xfrm>
              <a:off x="4359248" y="4083980"/>
              <a:ext cx="80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</a:t>
              </a:r>
            </a:p>
          </p:txBody>
        </p:sp>
        <p:pic>
          <p:nvPicPr>
            <p:cNvPr id="14" name="!!I1">
              <a:extLst>
                <a:ext uri="{FF2B5EF4-FFF2-40B4-BE49-F238E27FC236}">
                  <a16:creationId xmlns:a16="http://schemas.microsoft.com/office/drawing/2014/main" id="{3EC54B64-3276-1F4E-C89D-3B06DEC7C334}"/>
                </a:ext>
              </a:extLst>
            </p:cNvPr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4219325" y="3759578"/>
              <a:ext cx="360000" cy="360000"/>
            </a:xfrm>
            <a:prstGeom prst="rect">
              <a:avLst/>
            </a:prstGeom>
          </p:spPr>
        </p:pic>
      </p:grp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E8CD54F-695D-4574-7588-71BD2104F73A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1974840" y="1398837"/>
            <a:ext cx="154316" cy="1728000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C4ACABD-1A4B-352B-A5E3-AD18B8D29269}"/>
              </a:ext>
            </a:extLst>
          </p:cNvPr>
          <p:cNvGrpSpPr/>
          <p:nvPr/>
        </p:nvGrpSpPr>
        <p:grpSpPr>
          <a:xfrm>
            <a:off x="2808000" y="3347999"/>
            <a:ext cx="1799876" cy="1152000"/>
            <a:chOff x="2989862" y="1763999"/>
            <a:chExt cx="1799876" cy="1152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B49C3E-6CE1-759B-2421-AB6B2B0C5CE4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84B3854-552F-0E12-805A-2A203AE98566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90517D5-5391-0B17-2401-41AB581D2264}"/>
              </a:ext>
            </a:extLst>
          </p:cNvPr>
          <p:cNvGrpSpPr/>
          <p:nvPr/>
        </p:nvGrpSpPr>
        <p:grpSpPr>
          <a:xfrm>
            <a:off x="2808000" y="4931999"/>
            <a:ext cx="1799876" cy="1152000"/>
            <a:chOff x="2989862" y="1763999"/>
            <a:chExt cx="1799876" cy="1152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6A39CFC-FCB4-4877-2308-59706EA9EB88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79CC7E1-E448-DEF8-0F35-BCB7D1F909D9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6145CDE-2F4B-E6BF-297A-3E7D01C4B403}"/>
              </a:ext>
            </a:extLst>
          </p:cNvPr>
          <p:cNvGrpSpPr/>
          <p:nvPr/>
        </p:nvGrpSpPr>
        <p:grpSpPr>
          <a:xfrm>
            <a:off x="5130000" y="1763999"/>
            <a:ext cx="1691939" cy="1259876"/>
            <a:chOff x="5327999" y="1763999"/>
            <a:chExt cx="1691939" cy="1259876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CC735E2-0831-EA93-0F41-1AF56C6FD4DB}"/>
                </a:ext>
              </a:extLst>
            </p:cNvPr>
            <p:cNvSpPr/>
            <p:nvPr/>
          </p:nvSpPr>
          <p:spPr>
            <a:xfrm>
              <a:off x="5328000" y="1763999"/>
              <a:ext cx="1691938" cy="1259876"/>
            </a:xfrm>
            <a:custGeom>
              <a:avLst/>
              <a:gdLst>
                <a:gd name="connsiteX0" fmla="*/ 107938 w 1691938"/>
                <a:gd name="connsiteY0" fmla="*/ 0 h 1259876"/>
                <a:gd name="connsiteX1" fmla="*/ 1691938 w 1691938"/>
                <a:gd name="connsiteY1" fmla="*/ 0 h 1259876"/>
                <a:gd name="connsiteX2" fmla="*/ 1691938 w 1691938"/>
                <a:gd name="connsiteY2" fmla="*/ 1152000 h 1259876"/>
                <a:gd name="connsiteX3" fmla="*/ 981370 w 1691938"/>
                <a:gd name="connsiteY3" fmla="*/ 1152000 h 1259876"/>
                <a:gd name="connsiteX4" fmla="*/ 1043938 w 1691938"/>
                <a:gd name="connsiteY4" fmla="*/ 1259876 h 1259876"/>
                <a:gd name="connsiteX5" fmla="*/ 846000 w 1691938"/>
                <a:gd name="connsiteY5" fmla="*/ 1259876 h 1259876"/>
                <a:gd name="connsiteX6" fmla="*/ 846000 w 1691938"/>
                <a:gd name="connsiteY6" fmla="*/ 629876 h 1259876"/>
                <a:gd name="connsiteX7" fmla="*/ 0 w 1691938"/>
                <a:gd name="connsiteY7" fmla="*/ 629876 h 1259876"/>
                <a:gd name="connsiteX8" fmla="*/ 0 w 1691938"/>
                <a:gd name="connsiteY8" fmla="*/ 432000 h 1259876"/>
                <a:gd name="connsiteX9" fmla="*/ 107938 w 1691938"/>
                <a:gd name="connsiteY9" fmla="*/ 494604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10" fmla="*/ 91440 w 1691938"/>
                <a:gd name="connsiteY10" fmla="*/ 72131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0" fmla="*/ 0 w 1691938"/>
                <a:gd name="connsiteY0" fmla="*/ 432000 h 1259876"/>
                <a:gd name="connsiteX1" fmla="*/ 107938 w 1691938"/>
                <a:gd name="connsiteY1" fmla="*/ 494604 h 1259876"/>
                <a:gd name="connsiteX2" fmla="*/ 107938 w 1691938"/>
                <a:gd name="connsiteY2" fmla="*/ 0 h 1259876"/>
                <a:gd name="connsiteX3" fmla="*/ 1691938 w 1691938"/>
                <a:gd name="connsiteY3" fmla="*/ 0 h 1259876"/>
                <a:gd name="connsiteX4" fmla="*/ 1691938 w 1691938"/>
                <a:gd name="connsiteY4" fmla="*/ 1152000 h 1259876"/>
                <a:gd name="connsiteX5" fmla="*/ 981370 w 1691938"/>
                <a:gd name="connsiteY5" fmla="*/ 1152000 h 1259876"/>
                <a:gd name="connsiteX6" fmla="*/ 1043938 w 1691938"/>
                <a:gd name="connsiteY6" fmla="*/ 1259876 h 12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1938" h="1259876">
                  <a:moveTo>
                    <a:pt x="0" y="432000"/>
                  </a:moveTo>
                  <a:lnTo>
                    <a:pt x="107938" y="494604"/>
                  </a:lnTo>
                  <a:lnTo>
                    <a:pt x="107938" y="0"/>
                  </a:lnTo>
                  <a:lnTo>
                    <a:pt x="1691938" y="0"/>
                  </a:lnTo>
                  <a:lnTo>
                    <a:pt x="1691938" y="1152000"/>
                  </a:lnTo>
                  <a:lnTo>
                    <a:pt x="981370" y="1152000"/>
                  </a:lnTo>
                  <a:lnTo>
                    <a:pt x="1043938" y="1259876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4E44872-A053-C0BB-7EE6-71CA95E396EE}"/>
                </a:ext>
              </a:extLst>
            </p:cNvPr>
            <p:cNvSpPr/>
            <p:nvPr/>
          </p:nvSpPr>
          <p:spPr>
            <a:xfrm>
              <a:off x="5327999" y="2421395"/>
              <a:ext cx="818507" cy="602480"/>
            </a:xfrm>
            <a:custGeom>
              <a:avLst/>
              <a:gdLst>
                <a:gd name="connsiteX0" fmla="*/ 0 w 846000"/>
                <a:gd name="connsiteY0" fmla="*/ 0 h 630000"/>
                <a:gd name="connsiteX1" fmla="*/ 846000 w 846000"/>
                <a:gd name="connsiteY1" fmla="*/ 0 h 630000"/>
                <a:gd name="connsiteX2" fmla="*/ 846000 w 846000"/>
                <a:gd name="connsiteY2" fmla="*/ 630000 h 630000"/>
                <a:gd name="connsiteX3" fmla="*/ 755938 w 846000"/>
                <a:gd name="connsiteY3" fmla="*/ 630000 h 630000"/>
                <a:gd name="connsiteX4" fmla="*/ 818507 w 846000"/>
                <a:gd name="connsiteY4" fmla="*/ 522124 h 630000"/>
                <a:gd name="connsiteX5" fmla="*/ 107938 w 846000"/>
                <a:gd name="connsiteY5" fmla="*/ 522124 h 630000"/>
                <a:gd name="connsiteX6" fmla="*/ 107938 w 846000"/>
                <a:gd name="connsiteY6" fmla="*/ 27520 h 630000"/>
                <a:gd name="connsiteX7" fmla="*/ 0 w 846000"/>
                <a:gd name="connsiteY7" fmla="*/ 90124 h 630000"/>
                <a:gd name="connsiteX0" fmla="*/ 846000 w 937440"/>
                <a:gd name="connsiteY0" fmla="*/ 0 h 630000"/>
                <a:gd name="connsiteX1" fmla="*/ 846000 w 937440"/>
                <a:gd name="connsiteY1" fmla="*/ 630000 h 630000"/>
                <a:gd name="connsiteX2" fmla="*/ 755938 w 937440"/>
                <a:gd name="connsiteY2" fmla="*/ 630000 h 630000"/>
                <a:gd name="connsiteX3" fmla="*/ 818507 w 937440"/>
                <a:gd name="connsiteY3" fmla="*/ 522124 h 630000"/>
                <a:gd name="connsiteX4" fmla="*/ 107938 w 937440"/>
                <a:gd name="connsiteY4" fmla="*/ 522124 h 630000"/>
                <a:gd name="connsiteX5" fmla="*/ 107938 w 937440"/>
                <a:gd name="connsiteY5" fmla="*/ 27520 h 630000"/>
                <a:gd name="connsiteX6" fmla="*/ 0 w 937440"/>
                <a:gd name="connsiteY6" fmla="*/ 90124 h 630000"/>
                <a:gd name="connsiteX7" fmla="*/ 0 w 937440"/>
                <a:gd name="connsiteY7" fmla="*/ 0 h 630000"/>
                <a:gd name="connsiteX8" fmla="*/ 937440 w 937440"/>
                <a:gd name="connsiteY8" fmla="*/ 91440 h 630000"/>
                <a:gd name="connsiteX0" fmla="*/ 846000 w 846000"/>
                <a:gd name="connsiteY0" fmla="*/ 0 h 630000"/>
                <a:gd name="connsiteX1" fmla="*/ 846000 w 846000"/>
                <a:gd name="connsiteY1" fmla="*/ 630000 h 630000"/>
                <a:gd name="connsiteX2" fmla="*/ 755938 w 846000"/>
                <a:gd name="connsiteY2" fmla="*/ 630000 h 630000"/>
                <a:gd name="connsiteX3" fmla="*/ 818507 w 846000"/>
                <a:gd name="connsiteY3" fmla="*/ 522124 h 630000"/>
                <a:gd name="connsiteX4" fmla="*/ 107938 w 846000"/>
                <a:gd name="connsiteY4" fmla="*/ 522124 h 630000"/>
                <a:gd name="connsiteX5" fmla="*/ 107938 w 846000"/>
                <a:gd name="connsiteY5" fmla="*/ 27520 h 630000"/>
                <a:gd name="connsiteX6" fmla="*/ 0 w 846000"/>
                <a:gd name="connsiteY6" fmla="*/ 90124 h 630000"/>
                <a:gd name="connsiteX7" fmla="*/ 0 w 846000"/>
                <a:gd name="connsiteY7" fmla="*/ 0 h 630000"/>
                <a:gd name="connsiteX0" fmla="*/ 846000 w 846000"/>
                <a:gd name="connsiteY0" fmla="*/ 630000 h 630000"/>
                <a:gd name="connsiteX1" fmla="*/ 755938 w 846000"/>
                <a:gd name="connsiteY1" fmla="*/ 630000 h 630000"/>
                <a:gd name="connsiteX2" fmla="*/ 818507 w 846000"/>
                <a:gd name="connsiteY2" fmla="*/ 522124 h 630000"/>
                <a:gd name="connsiteX3" fmla="*/ 107938 w 846000"/>
                <a:gd name="connsiteY3" fmla="*/ 522124 h 630000"/>
                <a:gd name="connsiteX4" fmla="*/ 107938 w 846000"/>
                <a:gd name="connsiteY4" fmla="*/ 27520 h 630000"/>
                <a:gd name="connsiteX5" fmla="*/ 0 w 846000"/>
                <a:gd name="connsiteY5" fmla="*/ 90124 h 630000"/>
                <a:gd name="connsiteX6" fmla="*/ 0 w 846000"/>
                <a:gd name="connsiteY6" fmla="*/ 0 h 630000"/>
                <a:gd name="connsiteX0" fmla="*/ 755938 w 818507"/>
                <a:gd name="connsiteY0" fmla="*/ 630000 h 630000"/>
                <a:gd name="connsiteX1" fmla="*/ 818507 w 818507"/>
                <a:gd name="connsiteY1" fmla="*/ 522124 h 630000"/>
                <a:gd name="connsiteX2" fmla="*/ 107938 w 818507"/>
                <a:gd name="connsiteY2" fmla="*/ 522124 h 630000"/>
                <a:gd name="connsiteX3" fmla="*/ 107938 w 818507"/>
                <a:gd name="connsiteY3" fmla="*/ 27520 h 630000"/>
                <a:gd name="connsiteX4" fmla="*/ 0 w 818507"/>
                <a:gd name="connsiteY4" fmla="*/ 90124 h 630000"/>
                <a:gd name="connsiteX5" fmla="*/ 0 w 818507"/>
                <a:gd name="connsiteY5" fmla="*/ 0 h 630000"/>
                <a:gd name="connsiteX0" fmla="*/ 755938 w 818507"/>
                <a:gd name="connsiteY0" fmla="*/ 602480 h 602480"/>
                <a:gd name="connsiteX1" fmla="*/ 818507 w 818507"/>
                <a:gd name="connsiteY1" fmla="*/ 494604 h 602480"/>
                <a:gd name="connsiteX2" fmla="*/ 107938 w 818507"/>
                <a:gd name="connsiteY2" fmla="*/ 494604 h 602480"/>
                <a:gd name="connsiteX3" fmla="*/ 107938 w 818507"/>
                <a:gd name="connsiteY3" fmla="*/ 0 h 602480"/>
                <a:gd name="connsiteX4" fmla="*/ 0 w 818507"/>
                <a:gd name="connsiteY4" fmla="*/ 62604 h 60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507" h="602480">
                  <a:moveTo>
                    <a:pt x="755938" y="602480"/>
                  </a:moveTo>
                  <a:lnTo>
                    <a:pt x="818507" y="494604"/>
                  </a:lnTo>
                  <a:lnTo>
                    <a:pt x="107938" y="494604"/>
                  </a:lnTo>
                  <a:lnTo>
                    <a:pt x="107938" y="0"/>
                  </a:lnTo>
                  <a:lnTo>
                    <a:pt x="0" y="62604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0D641E0-4548-0F4A-42D9-42D512FEF0BD}"/>
              </a:ext>
            </a:extLst>
          </p:cNvPr>
          <p:cNvSpPr txBox="1"/>
          <p:nvPr/>
        </p:nvSpPr>
        <p:spPr>
          <a:xfrm>
            <a:off x="1595231" y="6264000"/>
            <a:ext cx="2101537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</a:rPr>
              <a:t>Instituições financeiras (</a:t>
            </a:r>
            <a:r>
              <a:rPr lang="en-US" sz="1100" i="1" dirty="0">
                <a:solidFill>
                  <a:schemeClr val="bg2"/>
                </a:solidFill>
              </a:rPr>
              <a:t>off-chain</a:t>
            </a:r>
            <a:r>
              <a:rPr lang="pt-BR" sz="11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1A0D5-D8E9-D620-CA72-7F48021BA13B}"/>
              </a:ext>
            </a:extLst>
          </p:cNvPr>
          <p:cNvSpPr txBox="1"/>
          <p:nvPr/>
        </p:nvSpPr>
        <p:spPr>
          <a:xfrm>
            <a:off x="5164379" y="6264000"/>
            <a:ext cx="1731243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Nó da rede DREX (</a:t>
            </a:r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on-chain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61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cBookAir">
            <a:extLst>
              <a:ext uri="{FF2B5EF4-FFF2-40B4-BE49-F238E27FC236}">
                <a16:creationId xmlns:a16="http://schemas.microsoft.com/office/drawing/2014/main" id="{F2EC0047-E29D-BD58-AF5E-E1C2845F5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7" t="7629" r="2224" b="5396"/>
          <a:stretch/>
        </p:blipFill>
        <p:spPr>
          <a:xfrm>
            <a:off x="-16799" y="0"/>
            <a:ext cx="10686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03EFC6-6805-0713-6B8A-222717EA6F7C}"/>
              </a:ext>
            </a:extLst>
          </p:cNvPr>
          <p:cNvSpPr/>
          <p:nvPr/>
        </p:nvSpPr>
        <p:spPr>
          <a:xfrm>
            <a:off x="-16799" y="468000"/>
            <a:ext cx="9180000" cy="576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100000"/>
                </a:schemeClr>
              </a:gs>
              <a:gs pos="100000">
                <a:schemeClr val="tx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B3367-87B8-DEA7-5584-5CDBAC8E0876}"/>
              </a:ext>
            </a:extLst>
          </p:cNvPr>
          <p:cNvSpPr txBox="1">
            <a:spLocks/>
          </p:cNvSpPr>
          <p:nvPr/>
        </p:nvSpPr>
        <p:spPr>
          <a:xfrm>
            <a:off x="2779006" y="5895496"/>
            <a:ext cx="6366195" cy="318924"/>
          </a:xfrm>
          <a:prstGeom prst="rect">
            <a:avLst/>
          </a:prstGeom>
          <a:noFill/>
        </p:spPr>
        <p:txBody>
          <a:bodyPr wrap="none" lIns="144000" tIns="0" rIns="144000" bIns="72000" rtlCol="0" anchor="b">
            <a:spAutoFit/>
          </a:bodyPr>
          <a:lstStyle/>
          <a:p>
            <a:pPr algn="r"/>
            <a:r>
              <a:rPr lang="pt-BR" sz="1600" dirty="0">
                <a:solidFill>
                  <a:schemeClr val="bg2"/>
                </a:solidFill>
                <a:latin typeface="+mj-lt"/>
              </a:rPr>
              <a:t>DADOS DA TRANSAÇÃO DE TRANSFERÊNCIA EM PREENCHIMENTO</a:t>
            </a:r>
          </a:p>
        </p:txBody>
      </p:sp>
      <p:sp>
        <p:nvSpPr>
          <p:cNvPr id="5" name="Emphasis">
            <a:extLst>
              <a:ext uri="{FF2B5EF4-FFF2-40B4-BE49-F238E27FC236}">
                <a16:creationId xmlns:a16="http://schemas.microsoft.com/office/drawing/2014/main" id="{FBB3AE55-A86B-47D5-2C81-26A1A1AAAEA2}"/>
              </a:ext>
            </a:extLst>
          </p:cNvPr>
          <p:cNvSpPr/>
          <p:nvPr/>
        </p:nvSpPr>
        <p:spPr>
          <a:xfrm>
            <a:off x="18000" y="3222000"/>
            <a:ext cx="9180000" cy="180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7" name="BaseCode">
            <a:extLst>
              <a:ext uri="{FF2B5EF4-FFF2-40B4-BE49-F238E27FC236}">
                <a16:creationId xmlns:a16="http://schemas.microsoft.com/office/drawing/2014/main" id="{08A7FB76-4233-F826-014C-01DB5B4CB8F5}"/>
              </a:ext>
            </a:extLst>
          </p:cNvPr>
          <p:cNvSpPr/>
          <p:nvPr/>
        </p:nvSpPr>
        <p:spPr>
          <a:xfrm>
            <a:off x="0" y="468000"/>
            <a:ext cx="9180000" cy="3796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transfer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{</a:t>
            </a: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input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[ {</a:t>
            </a:r>
            <a:r>
              <a:rPr lang="pt-BR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 </a:t>
            </a: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nullifier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0xf6f1140c8cebcf77dd7ad0e901a982efb60f13b46d54676a6aa0dfa30808c10b7f96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1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ownershipProof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0x6bc6748782434ab9ef8fb9b275ffa55f5dd1ffbdcd2eaecdfad6104d72b89dcd93c9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1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}, {</a:t>
            </a: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nullifier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0xc2f05db5227852b1eeb08a9dd811f4c2b8c9c341141129b83c86748d2f37f5db4811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2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ownershipProof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0x22eb7582ea0a8ea103137a8a260fbfd4885dbd9432eed73d9378761952ec92266420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2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 ]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merkleRoot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0x18f595722c9f42dc44188fdcdbbf1c60ef1e9c70d658c01df12d7f43b377a70b</a:t>
            </a:r>
            <a:endParaRPr lang="pt-BR" sz="1100" noProof="1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output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[ {</a:t>
            </a:r>
            <a:r>
              <a:rPr lang="pt-BR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 </a:t>
            </a: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secret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0xa95aeb5c98497b6b302d37bfef1508247cea2572387f44475ffeb81d1bd2f7109ef2f8c06f5694545fcf11b6d142e9 980c68a3a401f0a1a13d91f3419cbd8b825d6062caeb5a98db2cd72d55ca733a4f84974b65cf28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Saída 1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}, {</a:t>
            </a: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secret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0x971def9bb45423ba703f11f9b32dd9c14a4425f7f71c7a4c7a5d1980b0c4f256f4eb497fc7797d37a7b8444b0ca321 f3eb64cd2f7dcbf065aef2640859562fa7f7710d7a521f5535f19a56750a057a5ab3d67943a7e9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Saída 2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 ]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massConservationProof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0xb057fdcb122328d4da782acc1f89bcba3115f523b452d7b94f1bf3258ff9ef07445b</a:t>
            </a:r>
          </a:p>
          <a:p>
            <a:pPr>
              <a:defRPr/>
            </a:pPr>
            <a:endParaRPr lang="pt-BR" sz="1100" noProof="1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// ... em preenchimento ...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28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57E3D-3FBE-163F-21A2-0BE58DE5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SFCOOP</a:t>
            </a:r>
            <a:br>
              <a:rPr lang="pt-BR" dirty="0"/>
            </a:br>
            <a:r>
              <a:rPr lang="pt-BR" sz="1400" dirty="0"/>
              <a:t>Passo a passo de uma transferência (ações do remetente)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6468C70-9D00-2B98-009D-9A907F476559}"/>
              </a:ext>
            </a:extLst>
          </p:cNvPr>
          <p:cNvSpPr/>
          <p:nvPr/>
        </p:nvSpPr>
        <p:spPr>
          <a:xfrm>
            <a:off x="7308000" y="1627425"/>
            <a:ext cx="4356000" cy="46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Selecionar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entrada.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Obter os caminhos dos tokens na árvore de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Obter a raiz da árvore de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Criar os anuladores para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entrada.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Usar a chave privada do remetente, os tokens de entrada, a raiz e os caminhos da árvore de compromissos para criar as provas de propriedade dos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, existência dos compromissos e correção dos anuladores.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Formular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saída e usá-los para criar seus segredos 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Usar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entrada e saída, os anuladores e os compromissos para criar a prova de conservação de massa.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Usar a chave pública da autoridade do contrato e os </a:t>
            </a:r>
            <a:r>
              <a:rPr lang="pt-BR" sz="1100" i="1" dirty="0">
                <a:solidFill>
                  <a:schemeClr val="bg2"/>
                </a:solidFill>
              </a:rPr>
              <a:t>tokens</a:t>
            </a:r>
            <a:r>
              <a:rPr lang="pt-BR" sz="1100" dirty="0">
                <a:solidFill>
                  <a:schemeClr val="bg2"/>
                </a:solidFill>
              </a:rPr>
              <a:t> de entrada e saída para criar o segredo e a prova de auditoria.</a:t>
            </a:r>
          </a:p>
          <a:p>
            <a:pPr marL="228600" indent="-228600">
              <a:buFont typeface="+mj-lt"/>
              <a:buAutoNum type="arabicPeriod"/>
            </a:pPr>
            <a:endParaRPr lang="pt-BR" sz="1100" dirty="0">
              <a:solidFill>
                <a:schemeClr val="bg2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6472AC-6D55-8C77-0AEF-EA4083E4924D}"/>
              </a:ext>
            </a:extLst>
          </p:cNvPr>
          <p:cNvSpPr>
            <a:spLocks/>
          </p:cNvSpPr>
          <p:nvPr/>
        </p:nvSpPr>
        <p:spPr>
          <a:xfrm>
            <a:off x="540000" y="1620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E9F49943-A593-AFBB-8230-720BDC82B50D}"/>
              </a:ext>
            </a:extLst>
          </p:cNvPr>
          <p:cNvSpPr/>
          <p:nvPr/>
        </p:nvSpPr>
        <p:spPr>
          <a:xfrm>
            <a:off x="2986138" y="2196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Cifrador-decifrador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103940E-712A-1196-52F7-3CA6DECC1A41}"/>
              </a:ext>
            </a:extLst>
          </p:cNvPr>
          <p:cNvSpPr/>
          <p:nvPr/>
        </p:nvSpPr>
        <p:spPr>
          <a:xfrm>
            <a:off x="2986138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D30C3B1-EA87-EF9A-3C0D-B27B5F06CC44}"/>
              </a:ext>
            </a:extLst>
          </p:cNvPr>
          <p:cNvGrpSpPr/>
          <p:nvPr/>
        </p:nvGrpSpPr>
        <p:grpSpPr>
          <a:xfrm>
            <a:off x="2808000" y="1763999"/>
            <a:ext cx="1799876" cy="1152000"/>
            <a:chOff x="2989862" y="1763999"/>
            <a:chExt cx="1799876" cy="1152000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6D3A8E-A127-A421-4911-290DBBAF32B6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BA17045-A9CB-F344-B9C4-A9C17685B830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41F2E8B2-4921-D445-3D6B-5AD39F598E12}"/>
              </a:ext>
            </a:extLst>
          </p:cNvPr>
          <p:cNvSpPr>
            <a:spLocks/>
          </p:cNvSpPr>
          <p:nvPr/>
        </p:nvSpPr>
        <p:spPr>
          <a:xfrm>
            <a:off x="540000" y="3204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6063C4D-9605-A652-3D96-88F7B93609C5}"/>
              </a:ext>
            </a:extLst>
          </p:cNvPr>
          <p:cNvGrpSpPr/>
          <p:nvPr/>
        </p:nvGrpSpPr>
        <p:grpSpPr>
          <a:xfrm>
            <a:off x="1296000" y="3276000"/>
            <a:ext cx="360000" cy="493278"/>
            <a:chOff x="10148146" y="4209481"/>
            <a:chExt cx="360000" cy="493278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D39E472-EC78-39FB-CD45-02DA2CF4741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T4</a:t>
              </a:r>
            </a:p>
          </p:txBody>
        </p:sp>
        <p:pic>
          <p:nvPicPr>
            <p:cNvPr id="107" name="!!I1">
              <a:extLst>
                <a:ext uri="{FF2B5EF4-FFF2-40B4-BE49-F238E27FC236}">
                  <a16:creationId xmlns:a16="http://schemas.microsoft.com/office/drawing/2014/main" id="{213124BD-FDA2-5589-892D-523D9483F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96727B7-C765-E6F9-1852-A13145E22C65}"/>
              </a:ext>
            </a:extLst>
          </p:cNvPr>
          <p:cNvGrpSpPr/>
          <p:nvPr/>
        </p:nvGrpSpPr>
        <p:grpSpPr>
          <a:xfrm>
            <a:off x="1800000" y="3276000"/>
            <a:ext cx="360000" cy="493278"/>
            <a:chOff x="10148146" y="4209481"/>
            <a:chExt cx="360000" cy="493278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53B5D3F-C86B-42DB-9922-A88D7AF0B83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T5</a:t>
              </a:r>
            </a:p>
          </p:txBody>
        </p:sp>
        <p:pic>
          <p:nvPicPr>
            <p:cNvPr id="110" name="!!I1">
              <a:extLst>
                <a:ext uri="{FF2B5EF4-FFF2-40B4-BE49-F238E27FC236}">
                  <a16:creationId xmlns:a16="http://schemas.microsoft.com/office/drawing/2014/main" id="{26B71DBA-55F8-4B6E-AD4C-5001EA20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E8703949-9CE8-4A5F-60FD-D5EFBC943980}"/>
              </a:ext>
            </a:extLst>
          </p:cNvPr>
          <p:cNvSpPr/>
          <p:nvPr/>
        </p:nvSpPr>
        <p:spPr>
          <a:xfrm>
            <a:off x="2986138" y="378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AAF3C03C-72D3-C185-5E6E-F8BC3438BAE9}"/>
              </a:ext>
            </a:extLst>
          </p:cNvPr>
          <p:cNvSpPr/>
          <p:nvPr/>
        </p:nvSpPr>
        <p:spPr>
          <a:xfrm>
            <a:off x="2986138" y="414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DDEEF3B-300C-FD09-D7F1-050B3D980156}"/>
              </a:ext>
            </a:extLst>
          </p:cNvPr>
          <p:cNvSpPr>
            <a:spLocks/>
          </p:cNvSpPr>
          <p:nvPr/>
        </p:nvSpPr>
        <p:spPr>
          <a:xfrm>
            <a:off x="540000" y="4788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86FF9EC-A7F4-CA7D-CC72-69E794F343EB}"/>
              </a:ext>
            </a:extLst>
          </p:cNvPr>
          <p:cNvGrpSpPr/>
          <p:nvPr/>
        </p:nvGrpSpPr>
        <p:grpSpPr>
          <a:xfrm>
            <a:off x="1296000" y="4860000"/>
            <a:ext cx="360000" cy="493278"/>
            <a:chOff x="10148146" y="4209481"/>
            <a:chExt cx="360000" cy="493278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0211474-101A-90E5-54C0-80CABFE44D47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T6</a:t>
              </a:r>
            </a:p>
          </p:txBody>
        </p:sp>
        <p:pic>
          <p:nvPicPr>
            <p:cNvPr id="127" name="!!I1">
              <a:extLst>
                <a:ext uri="{FF2B5EF4-FFF2-40B4-BE49-F238E27FC236}">
                  <a16:creationId xmlns:a16="http://schemas.microsoft.com/office/drawing/2014/main" id="{7B099E5D-DBCE-81B5-9FE8-2F5F1E5E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F2759C76-EA9F-FABC-DB94-12EDF60F1104}"/>
              </a:ext>
            </a:extLst>
          </p:cNvPr>
          <p:cNvSpPr/>
          <p:nvPr/>
        </p:nvSpPr>
        <p:spPr>
          <a:xfrm>
            <a:off x="2986138" y="536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741183FE-048B-8C19-BAA1-B22EFC7F003C}"/>
              </a:ext>
            </a:extLst>
          </p:cNvPr>
          <p:cNvSpPr/>
          <p:nvPr/>
        </p:nvSpPr>
        <p:spPr>
          <a:xfrm>
            <a:off x="2986138" y="572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D0099184-0907-ECE9-85C6-3BB9B8892DEB}"/>
              </a:ext>
            </a:extLst>
          </p:cNvPr>
          <p:cNvSpPr/>
          <p:nvPr/>
        </p:nvSpPr>
        <p:spPr>
          <a:xfrm>
            <a:off x="2987938" y="3420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04AE14B5-3E84-EECC-E0C9-6BCAA6EE3C65}"/>
              </a:ext>
            </a:extLst>
          </p:cNvPr>
          <p:cNvSpPr/>
          <p:nvPr/>
        </p:nvSpPr>
        <p:spPr>
          <a:xfrm>
            <a:off x="2987938" y="5004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F6F4ED45-7A21-0851-8738-5BD5D05B4CB2}"/>
              </a:ext>
            </a:extLst>
          </p:cNvPr>
          <p:cNvSpPr/>
          <p:nvPr/>
        </p:nvSpPr>
        <p:spPr>
          <a:xfrm>
            <a:off x="5309969" y="219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Executor</a:t>
            </a:r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8EC05D92-D01E-1081-EC51-19C6CE0908D3}"/>
              </a:ext>
            </a:extLst>
          </p:cNvPr>
          <p:cNvSpPr/>
          <p:nvPr/>
        </p:nvSpPr>
        <p:spPr>
          <a:xfrm>
            <a:off x="5309969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Emissor de eventos</a:t>
            </a:r>
          </a:p>
        </p:txBody>
      </p:sp>
      <p:sp>
        <p:nvSpPr>
          <p:cNvPr id="228" name="Rectangle: Rounded Corners 227">
            <a:extLst>
              <a:ext uri="{FF2B5EF4-FFF2-40B4-BE49-F238E27FC236}">
                <a16:creationId xmlns:a16="http://schemas.microsoft.com/office/drawing/2014/main" id="{1C7BED02-A725-8CCA-C5F7-051A5828BD89}"/>
              </a:ext>
            </a:extLst>
          </p:cNvPr>
          <p:cNvSpPr/>
          <p:nvPr/>
        </p:nvSpPr>
        <p:spPr>
          <a:xfrm>
            <a:off x="5308139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Validador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520DCCD2-A711-CBD7-464E-BFD8FC0963EF}"/>
              </a:ext>
            </a:extLst>
          </p:cNvPr>
          <p:cNvSpPr>
            <a:spLocks/>
          </p:cNvSpPr>
          <p:nvPr/>
        </p:nvSpPr>
        <p:spPr>
          <a:xfrm>
            <a:off x="5184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pic>
        <p:nvPicPr>
          <p:cNvPr id="162" name="!!I1">
            <a:extLst>
              <a:ext uri="{FF2B5EF4-FFF2-40B4-BE49-F238E27FC236}">
                <a16:creationId xmlns:a16="http://schemas.microsoft.com/office/drawing/2014/main" id="{B2096426-156D-65BD-B042-E5C089293FC8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346000" y="3096000"/>
            <a:ext cx="360000" cy="360000"/>
          </a:xfrm>
          <a:prstGeom prst="rect">
            <a:avLst/>
          </a:prstGeom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317E030-671C-72FC-1C9E-528F3FACC0DC}"/>
              </a:ext>
            </a:extLst>
          </p:cNvPr>
          <p:cNvGrpSpPr/>
          <p:nvPr/>
        </p:nvGrpSpPr>
        <p:grpSpPr>
          <a:xfrm>
            <a:off x="5184000" y="3528000"/>
            <a:ext cx="360000" cy="1717679"/>
            <a:chOff x="5076000" y="3582000"/>
            <a:chExt cx="360000" cy="1717679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B94B4A3B-EC48-DDD4-0311-AC974C9E358C}"/>
                </a:ext>
              </a:extLst>
            </p:cNvPr>
            <p:cNvGrpSpPr/>
            <p:nvPr/>
          </p:nvGrpSpPr>
          <p:grpSpPr>
            <a:xfrm>
              <a:off x="5076000" y="3582000"/>
              <a:ext cx="360000" cy="491678"/>
              <a:chOff x="10148146" y="4209481"/>
              <a:chExt cx="360000" cy="491678"/>
            </a:xfrm>
          </p:grpSpPr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7F75BB2E-30AE-BB09-431A-70C12A4D5C04}"/>
                  </a:ext>
                </a:extLst>
              </p:cNvPr>
              <p:cNvSpPr txBox="1"/>
              <p:nvPr/>
            </p:nvSpPr>
            <p:spPr>
              <a:xfrm>
                <a:off x="10252803" y="4531882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#1</a:t>
                </a:r>
              </a:p>
            </p:txBody>
          </p:sp>
          <p:pic>
            <p:nvPicPr>
              <p:cNvPr id="224" name="!!I1">
                <a:extLst>
                  <a:ext uri="{FF2B5EF4-FFF2-40B4-BE49-F238E27FC236}">
                    <a16:creationId xmlns:a16="http://schemas.microsoft.com/office/drawing/2014/main" id="{83F93B92-4FE9-F80B-2871-0AAD61D5E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E131B066-DCB3-B619-AE4F-3BC075697D8D}"/>
                </a:ext>
              </a:extLst>
            </p:cNvPr>
            <p:cNvGrpSpPr/>
            <p:nvPr/>
          </p:nvGrpSpPr>
          <p:grpSpPr>
            <a:xfrm>
              <a:off x="5076000" y="4194000"/>
              <a:ext cx="360000" cy="495479"/>
              <a:chOff x="10148146" y="4209481"/>
              <a:chExt cx="360000" cy="495479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28CA391-F9EA-17B4-D224-F27D752762A0}"/>
                  </a:ext>
                </a:extLst>
              </p:cNvPr>
              <p:cNvSpPr txBox="1"/>
              <p:nvPr/>
            </p:nvSpPr>
            <p:spPr>
              <a:xfrm>
                <a:off x="10252803" y="4535683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#3</a:t>
                </a:r>
              </a:p>
            </p:txBody>
          </p:sp>
          <p:pic>
            <p:nvPicPr>
              <p:cNvPr id="221" name="!!I1">
                <a:extLst>
                  <a:ext uri="{FF2B5EF4-FFF2-40B4-BE49-F238E27FC236}">
                    <a16:creationId xmlns:a16="http://schemas.microsoft.com/office/drawing/2014/main" id="{18422DD6-7406-EC1E-76BA-0D76D8FDD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716D38A8-1CF5-B40F-B0FB-EA85058282D7}"/>
                </a:ext>
              </a:extLst>
            </p:cNvPr>
            <p:cNvGrpSpPr/>
            <p:nvPr/>
          </p:nvGrpSpPr>
          <p:grpSpPr>
            <a:xfrm>
              <a:off x="5076000" y="4806000"/>
              <a:ext cx="360000" cy="493679"/>
              <a:chOff x="10148146" y="4209481"/>
              <a:chExt cx="360000" cy="493679"/>
            </a:xfrm>
          </p:grpSpPr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BCA3FC85-FA1C-9BE5-25F5-004DCDDC9AAE}"/>
                  </a:ext>
                </a:extLst>
              </p:cNvPr>
              <p:cNvSpPr txBox="1"/>
              <p:nvPr/>
            </p:nvSpPr>
            <p:spPr>
              <a:xfrm>
                <a:off x="10252803" y="4533883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#5</a:t>
                </a:r>
              </a:p>
            </p:txBody>
          </p:sp>
          <p:pic>
            <p:nvPicPr>
              <p:cNvPr id="218" name="!!I1">
                <a:extLst>
                  <a:ext uri="{FF2B5EF4-FFF2-40B4-BE49-F238E27FC236}">
                    <a16:creationId xmlns:a16="http://schemas.microsoft.com/office/drawing/2014/main" id="{AFC5415F-6823-B00A-CC23-D632C9EE5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C407AC7-F3F6-6B70-7164-C01B364D7DB3}"/>
              </a:ext>
            </a:extLst>
          </p:cNvPr>
          <p:cNvGrpSpPr/>
          <p:nvPr/>
        </p:nvGrpSpPr>
        <p:grpSpPr>
          <a:xfrm>
            <a:off x="5508000" y="3744000"/>
            <a:ext cx="360000" cy="493679"/>
            <a:chOff x="10148146" y="4209481"/>
            <a:chExt cx="360000" cy="493679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CD86071-1075-F48F-084A-83617390E456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#2</a:t>
              </a:r>
            </a:p>
          </p:txBody>
        </p:sp>
        <p:pic>
          <p:nvPicPr>
            <p:cNvPr id="208" name="!!I1">
              <a:extLst>
                <a:ext uri="{FF2B5EF4-FFF2-40B4-BE49-F238E27FC236}">
                  <a16:creationId xmlns:a16="http://schemas.microsoft.com/office/drawing/2014/main" id="{F0C9E1FB-DC6F-A1DE-9244-EADE6EE8D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BB9DD23-AA2B-7A32-2807-79ADF9338F1C}"/>
              </a:ext>
            </a:extLst>
          </p:cNvPr>
          <p:cNvGrpSpPr/>
          <p:nvPr/>
        </p:nvGrpSpPr>
        <p:grpSpPr>
          <a:xfrm>
            <a:off x="5508000" y="4356000"/>
            <a:ext cx="360000" cy="495479"/>
            <a:chOff x="10148146" y="4209481"/>
            <a:chExt cx="360000" cy="495479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AA79BF7-F892-C7D3-292A-8BDCFE63EBC9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#4</a:t>
              </a:r>
            </a:p>
          </p:txBody>
        </p:sp>
        <p:pic>
          <p:nvPicPr>
            <p:cNvPr id="206" name="!!I1">
              <a:extLst>
                <a:ext uri="{FF2B5EF4-FFF2-40B4-BE49-F238E27FC236}">
                  <a16:creationId xmlns:a16="http://schemas.microsoft.com/office/drawing/2014/main" id="{1711242C-50E8-1810-2F06-B2DEDAC5D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E69AE63-ADF4-FDE8-DB95-F937F73E3CE7}"/>
              </a:ext>
            </a:extLst>
          </p:cNvPr>
          <p:cNvGrpSpPr/>
          <p:nvPr/>
        </p:nvGrpSpPr>
        <p:grpSpPr>
          <a:xfrm>
            <a:off x="5508000" y="4968000"/>
            <a:ext cx="360000" cy="493679"/>
            <a:chOff x="10148146" y="4209481"/>
            <a:chExt cx="360000" cy="493679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C1A6364-3FBF-78F7-AD72-EE92A40F4C6F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#6</a:t>
              </a:r>
            </a:p>
          </p:txBody>
        </p:sp>
        <p:pic>
          <p:nvPicPr>
            <p:cNvPr id="203" name="!!I1">
              <a:extLst>
                <a:ext uri="{FF2B5EF4-FFF2-40B4-BE49-F238E27FC236}">
                  <a16:creationId xmlns:a16="http://schemas.microsoft.com/office/drawing/2014/main" id="{3C357D93-8608-E285-BAE8-8FB370C99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31418EC4-F157-F689-7544-7E5ECF6CBE20}"/>
              </a:ext>
            </a:extLst>
          </p:cNvPr>
          <p:cNvSpPr>
            <a:spLocks/>
          </p:cNvSpPr>
          <p:nvPr/>
        </p:nvSpPr>
        <p:spPr>
          <a:xfrm flipH="1">
            <a:off x="6192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pic>
        <p:nvPicPr>
          <p:cNvPr id="165" name="!!I1">
            <a:extLst>
              <a:ext uri="{FF2B5EF4-FFF2-40B4-BE49-F238E27FC236}">
                <a16:creationId xmlns:a16="http://schemas.microsoft.com/office/drawing/2014/main" id="{27E43257-229C-B342-52CA-00A6C4BAF6CD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flipH="1">
            <a:off x="6354000" y="3096000"/>
            <a:ext cx="360000" cy="360000"/>
          </a:xfrm>
          <a:prstGeom prst="rect">
            <a:avLst/>
          </a:prstGeom>
        </p:spPr>
      </p:pic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FB9E9038-5E92-F981-5387-16E428CD6968}"/>
              </a:ext>
            </a:extLst>
          </p:cNvPr>
          <p:cNvSpPr>
            <a:spLocks/>
          </p:cNvSpPr>
          <p:nvPr/>
        </p:nvSpPr>
        <p:spPr>
          <a:xfrm>
            <a:off x="5040000" y="1627425"/>
            <a:ext cx="1980000" cy="4608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A63B9C0-90E2-8B0D-12D9-8071994A4DF7}"/>
              </a:ext>
            </a:extLst>
          </p:cNvPr>
          <p:cNvGrpSpPr/>
          <p:nvPr/>
        </p:nvGrpSpPr>
        <p:grpSpPr>
          <a:xfrm>
            <a:off x="684000" y="2075199"/>
            <a:ext cx="452047" cy="529602"/>
            <a:chOff x="10102122" y="4209481"/>
            <a:chExt cx="452047" cy="529602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A86853D8-655E-791D-1ED6-522588245150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A</a:t>
              </a:r>
            </a:p>
          </p:txBody>
        </p:sp>
        <p:pic>
          <p:nvPicPr>
            <p:cNvPr id="235" name="!!I1">
              <a:extLst>
                <a:ext uri="{FF2B5EF4-FFF2-40B4-BE49-F238E27FC236}">
                  <a16:creationId xmlns:a16="http://schemas.microsoft.com/office/drawing/2014/main" id="{32190F1C-18D5-3411-CEE4-FB84969A8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AD6CF03-FC03-52D5-A7DD-528EE02E53DC}"/>
              </a:ext>
            </a:extLst>
          </p:cNvPr>
          <p:cNvGrpSpPr/>
          <p:nvPr/>
        </p:nvGrpSpPr>
        <p:grpSpPr>
          <a:xfrm>
            <a:off x="2376000" y="4079599"/>
            <a:ext cx="360000" cy="491678"/>
            <a:chOff x="-1738" y="2509084"/>
            <a:chExt cx="360000" cy="491678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84F1630F-92F0-8562-C8C1-68833AEA643A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4" name="!!I1">
              <a:extLst>
                <a:ext uri="{FF2B5EF4-FFF2-40B4-BE49-F238E27FC236}">
                  <a16:creationId xmlns:a16="http://schemas.microsoft.com/office/drawing/2014/main" id="{11A870A5-944B-2AC9-C642-EDCA0A730BC4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10FA9BD-B30F-1DDB-990B-3451CDA1BC84}"/>
              </a:ext>
            </a:extLst>
          </p:cNvPr>
          <p:cNvGrpSpPr/>
          <p:nvPr/>
        </p:nvGrpSpPr>
        <p:grpSpPr>
          <a:xfrm>
            <a:off x="2376000" y="5663600"/>
            <a:ext cx="360000" cy="491678"/>
            <a:chOff x="-1738" y="2509084"/>
            <a:chExt cx="360000" cy="491678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E656ED0-F423-8436-C284-9D0EBD104D98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7" name="!!I1">
              <a:extLst>
                <a:ext uri="{FF2B5EF4-FFF2-40B4-BE49-F238E27FC236}">
                  <a16:creationId xmlns:a16="http://schemas.microsoft.com/office/drawing/2014/main" id="{D03AF244-90C2-742A-D744-7B01D9A19BCC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F49B040-AEF0-A1F7-0008-2E2E2F1AFE89}"/>
              </a:ext>
            </a:extLst>
          </p:cNvPr>
          <p:cNvGrpSpPr/>
          <p:nvPr/>
        </p:nvGrpSpPr>
        <p:grpSpPr>
          <a:xfrm>
            <a:off x="685603" y="3636000"/>
            <a:ext cx="448842" cy="529602"/>
            <a:chOff x="10103725" y="4209481"/>
            <a:chExt cx="448842" cy="529602"/>
          </a:xfrm>
        </p:grpSpPr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51C5FB7-D747-9877-397D-5F35EA788836}"/>
                </a:ext>
              </a:extLst>
            </p:cNvPr>
            <p:cNvSpPr txBox="1"/>
            <p:nvPr/>
          </p:nvSpPr>
          <p:spPr>
            <a:xfrm>
              <a:off x="10103725" y="4569806"/>
              <a:ext cx="44884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B</a:t>
              </a:r>
            </a:p>
          </p:txBody>
        </p:sp>
        <p:pic>
          <p:nvPicPr>
            <p:cNvPr id="264" name="!!I1">
              <a:extLst>
                <a:ext uri="{FF2B5EF4-FFF2-40B4-BE49-F238E27FC236}">
                  <a16:creationId xmlns:a16="http://schemas.microsoft.com/office/drawing/2014/main" id="{36957236-C321-3EE0-225E-A79CF6632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3FC206DA-7DDB-2FE9-19C3-E678F129AB83}"/>
              </a:ext>
            </a:extLst>
          </p:cNvPr>
          <p:cNvGrpSpPr/>
          <p:nvPr/>
        </p:nvGrpSpPr>
        <p:grpSpPr>
          <a:xfrm>
            <a:off x="684000" y="5220000"/>
            <a:ext cx="452047" cy="529602"/>
            <a:chOff x="10102122" y="4209481"/>
            <a:chExt cx="452047" cy="529602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F37371A5-DA3D-9F4F-9222-AD7A8AC13512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C</a:t>
              </a:r>
            </a:p>
          </p:txBody>
        </p:sp>
        <p:pic>
          <p:nvPicPr>
            <p:cNvPr id="267" name="!!I1">
              <a:extLst>
                <a:ext uri="{FF2B5EF4-FFF2-40B4-BE49-F238E27FC236}">
                  <a16:creationId xmlns:a16="http://schemas.microsoft.com/office/drawing/2014/main" id="{5F414F9F-35EB-82A1-9A1D-B2CA7B76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B719CC-6546-4F97-C5F9-8BAB5528ECAC}"/>
              </a:ext>
            </a:extLst>
          </p:cNvPr>
          <p:cNvGrpSpPr/>
          <p:nvPr/>
        </p:nvGrpSpPr>
        <p:grpSpPr>
          <a:xfrm>
            <a:off x="2376000" y="2495599"/>
            <a:ext cx="360000" cy="491678"/>
            <a:chOff x="-1738" y="2509084"/>
            <a:chExt cx="360000" cy="49167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C1E334-71C4-AAB3-30ED-B4AC1643B094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34" name="!!I1">
              <a:extLst>
                <a:ext uri="{FF2B5EF4-FFF2-40B4-BE49-F238E27FC236}">
                  <a16:creationId xmlns:a16="http://schemas.microsoft.com/office/drawing/2014/main" id="{976B6E96-6D0A-B6D5-6AF4-BCAAD318D457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2D966D8-2A07-340F-995E-F39A98AF3248}"/>
              </a:ext>
            </a:extLst>
          </p:cNvPr>
          <p:cNvGrpSpPr/>
          <p:nvPr/>
        </p:nvGrpSpPr>
        <p:grpSpPr>
          <a:xfrm>
            <a:off x="2304000" y="1692000"/>
            <a:ext cx="360000" cy="493278"/>
            <a:chOff x="10148146" y="4209481"/>
            <a:chExt cx="360000" cy="49327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0BFCE6-D74E-2FEE-4756-27B988C2F142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T3</a:t>
              </a:r>
            </a:p>
          </p:txBody>
        </p:sp>
        <p:pic>
          <p:nvPicPr>
            <p:cNvPr id="45" name="!!I1">
              <a:extLst>
                <a:ext uri="{FF2B5EF4-FFF2-40B4-BE49-F238E27FC236}">
                  <a16:creationId xmlns:a16="http://schemas.microsoft.com/office/drawing/2014/main" id="{5AE59CFB-972C-68C0-CBCC-C8F2C1850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F1EEA0-24CF-83BD-966E-6C1981F5F097}"/>
              </a:ext>
            </a:extLst>
          </p:cNvPr>
          <p:cNvGrpSpPr/>
          <p:nvPr/>
        </p:nvGrpSpPr>
        <p:grpSpPr>
          <a:xfrm>
            <a:off x="1296000" y="1692000"/>
            <a:ext cx="360000" cy="493278"/>
            <a:chOff x="10148146" y="4209481"/>
            <a:chExt cx="360000" cy="49327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5051D6-A77A-8A0B-CA32-D25B7ECA3E54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T1</a:t>
              </a:r>
            </a:p>
          </p:txBody>
        </p:sp>
        <p:pic>
          <p:nvPicPr>
            <p:cNvPr id="54" name="!!I1">
              <a:extLst>
                <a:ext uri="{FF2B5EF4-FFF2-40B4-BE49-F238E27FC236}">
                  <a16:creationId xmlns:a16="http://schemas.microsoft.com/office/drawing/2014/main" id="{E618EBBF-AAAA-5B95-F2C5-00E598E5B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F8464B4-A8ED-9FCD-6B64-1FEF7CDD6CB4}"/>
              </a:ext>
            </a:extLst>
          </p:cNvPr>
          <p:cNvGrpSpPr/>
          <p:nvPr/>
        </p:nvGrpSpPr>
        <p:grpSpPr>
          <a:xfrm>
            <a:off x="1800000" y="1692000"/>
            <a:ext cx="360000" cy="493278"/>
            <a:chOff x="10148146" y="4209481"/>
            <a:chExt cx="360000" cy="49327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6832FEA-46BD-8479-2177-32EF6E1B0CC1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T2</a:t>
              </a:r>
            </a:p>
          </p:txBody>
        </p:sp>
        <p:pic>
          <p:nvPicPr>
            <p:cNvPr id="57" name="!!I1">
              <a:extLst>
                <a:ext uri="{FF2B5EF4-FFF2-40B4-BE49-F238E27FC236}">
                  <a16:creationId xmlns:a16="http://schemas.microsoft.com/office/drawing/2014/main" id="{DCC4659C-BD55-FBE4-4312-30F36CB4E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4318F43-2263-BE12-E7FD-9F7A807E3436}"/>
              </a:ext>
            </a:extLst>
          </p:cNvPr>
          <p:cNvGrpSpPr/>
          <p:nvPr/>
        </p:nvGrpSpPr>
        <p:grpSpPr>
          <a:xfrm>
            <a:off x="1008000" y="1692000"/>
            <a:ext cx="360000" cy="493679"/>
            <a:chOff x="4219325" y="3759578"/>
            <a:chExt cx="360000" cy="4936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426C9C-FC13-E8E4-F493-DE2294543837}"/>
                </a:ext>
              </a:extLst>
            </p:cNvPr>
            <p:cNvSpPr txBox="1"/>
            <p:nvPr/>
          </p:nvSpPr>
          <p:spPr>
            <a:xfrm>
              <a:off x="4359248" y="4083980"/>
              <a:ext cx="80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</a:t>
              </a:r>
            </a:p>
          </p:txBody>
        </p:sp>
        <p:pic>
          <p:nvPicPr>
            <p:cNvPr id="12" name="!!I1">
              <a:extLst>
                <a:ext uri="{FF2B5EF4-FFF2-40B4-BE49-F238E27FC236}">
                  <a16:creationId xmlns:a16="http://schemas.microsoft.com/office/drawing/2014/main" id="{F3A092AF-2583-A5F6-7013-3630FAA95CCB}"/>
                </a:ext>
              </a:extLst>
            </p:cNvPr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4219325" y="3759578"/>
              <a:ext cx="360000" cy="360000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059B1F-223B-79A1-5192-21D059F5C1E9}"/>
              </a:ext>
            </a:extLst>
          </p:cNvPr>
          <p:cNvSpPr/>
          <p:nvPr/>
        </p:nvSpPr>
        <p:spPr>
          <a:xfrm>
            <a:off x="2986138" y="1836001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Provador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8583615B-03B6-4B7B-4A94-F201932F3D8D}"/>
              </a:ext>
            </a:extLst>
          </p:cNvPr>
          <p:cNvCxnSpPr>
            <a:cxnSpLocks/>
            <a:stCxn id="21" idx="0"/>
          </p:cNvCxnSpPr>
          <p:nvPr/>
        </p:nvCxnSpPr>
        <p:spPr>
          <a:xfrm rot="5400000" flipH="1" flipV="1">
            <a:off x="2118598" y="1697400"/>
            <a:ext cx="154802" cy="1439998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F55777D-9C56-29C1-E459-BB0CC52A4CA7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2370598" y="1949400"/>
            <a:ext cx="154802" cy="935998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2EF689B-4A86-AA9C-D404-1798845810FE}"/>
              </a:ext>
            </a:extLst>
          </p:cNvPr>
          <p:cNvGrpSpPr/>
          <p:nvPr/>
        </p:nvGrpSpPr>
        <p:grpSpPr>
          <a:xfrm>
            <a:off x="1800000" y="2494800"/>
            <a:ext cx="360000" cy="493277"/>
            <a:chOff x="10148146" y="4209481"/>
            <a:chExt cx="360000" cy="4932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70101D-B598-0A35-9706-BAF3AE3CC266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T8</a:t>
              </a:r>
            </a:p>
          </p:txBody>
        </p:sp>
        <p:pic>
          <p:nvPicPr>
            <p:cNvPr id="15" name="!!I1">
              <a:extLst>
                <a:ext uri="{FF2B5EF4-FFF2-40B4-BE49-F238E27FC236}">
                  <a16:creationId xmlns:a16="http://schemas.microsoft.com/office/drawing/2014/main" id="{8DE090F3-A608-F0FC-1D76-32443CFF1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648400-00E4-72CD-E662-EFEC17B504E0}"/>
              </a:ext>
            </a:extLst>
          </p:cNvPr>
          <p:cNvGrpSpPr/>
          <p:nvPr/>
        </p:nvGrpSpPr>
        <p:grpSpPr>
          <a:xfrm>
            <a:off x="1296000" y="2494800"/>
            <a:ext cx="360000" cy="493277"/>
            <a:chOff x="10148146" y="4209481"/>
            <a:chExt cx="360000" cy="49327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6E27ED-6098-2AD4-7D0F-F1047EE91B9D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T7</a:t>
              </a:r>
            </a:p>
          </p:txBody>
        </p:sp>
        <p:pic>
          <p:nvPicPr>
            <p:cNvPr id="21" name="!!I1">
              <a:extLst>
                <a:ext uri="{FF2B5EF4-FFF2-40B4-BE49-F238E27FC236}">
                  <a16:creationId xmlns:a16="http://schemas.microsoft.com/office/drawing/2014/main" id="{58627810-9D4D-3040-FD3B-666EFFF4C9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03AF19D-3299-F14A-F3D0-98BF1063FE41}"/>
              </a:ext>
            </a:extLst>
          </p:cNvPr>
          <p:cNvCxnSpPr>
            <a:cxnSpLocks/>
            <a:stCxn id="56" idx="2"/>
          </p:cNvCxnSpPr>
          <p:nvPr/>
        </p:nvCxnSpPr>
        <p:spPr>
          <a:xfrm rot="16200000" flipH="1">
            <a:off x="2370638" y="1794639"/>
            <a:ext cx="154720" cy="935998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458137A-EDD9-6969-5D28-229DBAF20084}"/>
              </a:ext>
            </a:extLst>
          </p:cNvPr>
          <p:cNvCxnSpPr>
            <a:cxnSpLocks/>
            <a:stCxn id="53" idx="2"/>
          </p:cNvCxnSpPr>
          <p:nvPr/>
        </p:nvCxnSpPr>
        <p:spPr>
          <a:xfrm rot="16200000" flipH="1">
            <a:off x="2118638" y="1542639"/>
            <a:ext cx="154720" cy="1439998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" name="!!I1">
            <a:extLst>
              <a:ext uri="{FF2B5EF4-FFF2-40B4-BE49-F238E27FC236}">
                <a16:creationId xmlns:a16="http://schemas.microsoft.com/office/drawing/2014/main" id="{0DD11787-7ABD-C804-C404-8D5495F102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080000" y="2160000"/>
            <a:ext cx="360000" cy="3600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B42BC52-244F-5130-43D5-5EFD0399C0C1}"/>
              </a:ext>
            </a:extLst>
          </p:cNvPr>
          <p:cNvGrpSpPr/>
          <p:nvPr/>
        </p:nvGrpSpPr>
        <p:grpSpPr>
          <a:xfrm>
            <a:off x="2808000" y="3347999"/>
            <a:ext cx="1799876" cy="1152000"/>
            <a:chOff x="2989862" y="1763999"/>
            <a:chExt cx="1799876" cy="1152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6E1CA45-5342-AD91-3710-5F51677C0C16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4BF5137-8A7E-59B1-1C36-F7D75A1761D1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70B390-A5DB-03A5-EB5B-CD9F2C6C7852}"/>
              </a:ext>
            </a:extLst>
          </p:cNvPr>
          <p:cNvGrpSpPr/>
          <p:nvPr/>
        </p:nvGrpSpPr>
        <p:grpSpPr>
          <a:xfrm>
            <a:off x="2808000" y="4931999"/>
            <a:ext cx="1799876" cy="1152000"/>
            <a:chOff x="2989862" y="1763999"/>
            <a:chExt cx="1799876" cy="115200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B807DCB-8C17-2CC9-83B0-4B7AA915BF43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9B581AD-6408-EFB4-35CB-56FF94FCB6B9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A41DBD7-11B1-73DC-D26F-9E87D474BE1C}"/>
              </a:ext>
            </a:extLst>
          </p:cNvPr>
          <p:cNvGrpSpPr/>
          <p:nvPr/>
        </p:nvGrpSpPr>
        <p:grpSpPr>
          <a:xfrm>
            <a:off x="5130000" y="1763999"/>
            <a:ext cx="1691939" cy="1259876"/>
            <a:chOff x="5327999" y="1763999"/>
            <a:chExt cx="1691939" cy="1259876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D54B612-AE65-9FC5-BC55-DC892867B27F}"/>
                </a:ext>
              </a:extLst>
            </p:cNvPr>
            <p:cNvSpPr/>
            <p:nvPr/>
          </p:nvSpPr>
          <p:spPr>
            <a:xfrm>
              <a:off x="5328000" y="1763999"/>
              <a:ext cx="1691938" cy="1259876"/>
            </a:xfrm>
            <a:custGeom>
              <a:avLst/>
              <a:gdLst>
                <a:gd name="connsiteX0" fmla="*/ 107938 w 1691938"/>
                <a:gd name="connsiteY0" fmla="*/ 0 h 1259876"/>
                <a:gd name="connsiteX1" fmla="*/ 1691938 w 1691938"/>
                <a:gd name="connsiteY1" fmla="*/ 0 h 1259876"/>
                <a:gd name="connsiteX2" fmla="*/ 1691938 w 1691938"/>
                <a:gd name="connsiteY2" fmla="*/ 1152000 h 1259876"/>
                <a:gd name="connsiteX3" fmla="*/ 981370 w 1691938"/>
                <a:gd name="connsiteY3" fmla="*/ 1152000 h 1259876"/>
                <a:gd name="connsiteX4" fmla="*/ 1043938 w 1691938"/>
                <a:gd name="connsiteY4" fmla="*/ 1259876 h 1259876"/>
                <a:gd name="connsiteX5" fmla="*/ 846000 w 1691938"/>
                <a:gd name="connsiteY5" fmla="*/ 1259876 h 1259876"/>
                <a:gd name="connsiteX6" fmla="*/ 846000 w 1691938"/>
                <a:gd name="connsiteY6" fmla="*/ 629876 h 1259876"/>
                <a:gd name="connsiteX7" fmla="*/ 0 w 1691938"/>
                <a:gd name="connsiteY7" fmla="*/ 629876 h 1259876"/>
                <a:gd name="connsiteX8" fmla="*/ 0 w 1691938"/>
                <a:gd name="connsiteY8" fmla="*/ 432000 h 1259876"/>
                <a:gd name="connsiteX9" fmla="*/ 107938 w 1691938"/>
                <a:gd name="connsiteY9" fmla="*/ 494604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10" fmla="*/ 91440 w 1691938"/>
                <a:gd name="connsiteY10" fmla="*/ 72131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0" fmla="*/ 0 w 1691938"/>
                <a:gd name="connsiteY0" fmla="*/ 432000 h 1259876"/>
                <a:gd name="connsiteX1" fmla="*/ 107938 w 1691938"/>
                <a:gd name="connsiteY1" fmla="*/ 494604 h 1259876"/>
                <a:gd name="connsiteX2" fmla="*/ 107938 w 1691938"/>
                <a:gd name="connsiteY2" fmla="*/ 0 h 1259876"/>
                <a:gd name="connsiteX3" fmla="*/ 1691938 w 1691938"/>
                <a:gd name="connsiteY3" fmla="*/ 0 h 1259876"/>
                <a:gd name="connsiteX4" fmla="*/ 1691938 w 1691938"/>
                <a:gd name="connsiteY4" fmla="*/ 1152000 h 1259876"/>
                <a:gd name="connsiteX5" fmla="*/ 981370 w 1691938"/>
                <a:gd name="connsiteY5" fmla="*/ 1152000 h 1259876"/>
                <a:gd name="connsiteX6" fmla="*/ 1043938 w 1691938"/>
                <a:gd name="connsiteY6" fmla="*/ 1259876 h 12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1938" h="1259876">
                  <a:moveTo>
                    <a:pt x="0" y="432000"/>
                  </a:moveTo>
                  <a:lnTo>
                    <a:pt x="107938" y="494604"/>
                  </a:lnTo>
                  <a:lnTo>
                    <a:pt x="107938" y="0"/>
                  </a:lnTo>
                  <a:lnTo>
                    <a:pt x="1691938" y="0"/>
                  </a:lnTo>
                  <a:lnTo>
                    <a:pt x="1691938" y="1152000"/>
                  </a:lnTo>
                  <a:lnTo>
                    <a:pt x="981370" y="1152000"/>
                  </a:lnTo>
                  <a:lnTo>
                    <a:pt x="1043938" y="1259876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69E74F3-DB64-7A73-F543-734AA97EA582}"/>
                </a:ext>
              </a:extLst>
            </p:cNvPr>
            <p:cNvSpPr/>
            <p:nvPr/>
          </p:nvSpPr>
          <p:spPr>
            <a:xfrm>
              <a:off x="5327999" y="2421395"/>
              <a:ext cx="818507" cy="602480"/>
            </a:xfrm>
            <a:custGeom>
              <a:avLst/>
              <a:gdLst>
                <a:gd name="connsiteX0" fmla="*/ 0 w 846000"/>
                <a:gd name="connsiteY0" fmla="*/ 0 h 630000"/>
                <a:gd name="connsiteX1" fmla="*/ 846000 w 846000"/>
                <a:gd name="connsiteY1" fmla="*/ 0 h 630000"/>
                <a:gd name="connsiteX2" fmla="*/ 846000 w 846000"/>
                <a:gd name="connsiteY2" fmla="*/ 630000 h 630000"/>
                <a:gd name="connsiteX3" fmla="*/ 755938 w 846000"/>
                <a:gd name="connsiteY3" fmla="*/ 630000 h 630000"/>
                <a:gd name="connsiteX4" fmla="*/ 818507 w 846000"/>
                <a:gd name="connsiteY4" fmla="*/ 522124 h 630000"/>
                <a:gd name="connsiteX5" fmla="*/ 107938 w 846000"/>
                <a:gd name="connsiteY5" fmla="*/ 522124 h 630000"/>
                <a:gd name="connsiteX6" fmla="*/ 107938 w 846000"/>
                <a:gd name="connsiteY6" fmla="*/ 27520 h 630000"/>
                <a:gd name="connsiteX7" fmla="*/ 0 w 846000"/>
                <a:gd name="connsiteY7" fmla="*/ 90124 h 630000"/>
                <a:gd name="connsiteX0" fmla="*/ 846000 w 937440"/>
                <a:gd name="connsiteY0" fmla="*/ 0 h 630000"/>
                <a:gd name="connsiteX1" fmla="*/ 846000 w 937440"/>
                <a:gd name="connsiteY1" fmla="*/ 630000 h 630000"/>
                <a:gd name="connsiteX2" fmla="*/ 755938 w 937440"/>
                <a:gd name="connsiteY2" fmla="*/ 630000 h 630000"/>
                <a:gd name="connsiteX3" fmla="*/ 818507 w 937440"/>
                <a:gd name="connsiteY3" fmla="*/ 522124 h 630000"/>
                <a:gd name="connsiteX4" fmla="*/ 107938 w 937440"/>
                <a:gd name="connsiteY4" fmla="*/ 522124 h 630000"/>
                <a:gd name="connsiteX5" fmla="*/ 107938 w 937440"/>
                <a:gd name="connsiteY5" fmla="*/ 27520 h 630000"/>
                <a:gd name="connsiteX6" fmla="*/ 0 w 937440"/>
                <a:gd name="connsiteY6" fmla="*/ 90124 h 630000"/>
                <a:gd name="connsiteX7" fmla="*/ 0 w 937440"/>
                <a:gd name="connsiteY7" fmla="*/ 0 h 630000"/>
                <a:gd name="connsiteX8" fmla="*/ 937440 w 937440"/>
                <a:gd name="connsiteY8" fmla="*/ 91440 h 630000"/>
                <a:gd name="connsiteX0" fmla="*/ 846000 w 846000"/>
                <a:gd name="connsiteY0" fmla="*/ 0 h 630000"/>
                <a:gd name="connsiteX1" fmla="*/ 846000 w 846000"/>
                <a:gd name="connsiteY1" fmla="*/ 630000 h 630000"/>
                <a:gd name="connsiteX2" fmla="*/ 755938 w 846000"/>
                <a:gd name="connsiteY2" fmla="*/ 630000 h 630000"/>
                <a:gd name="connsiteX3" fmla="*/ 818507 w 846000"/>
                <a:gd name="connsiteY3" fmla="*/ 522124 h 630000"/>
                <a:gd name="connsiteX4" fmla="*/ 107938 w 846000"/>
                <a:gd name="connsiteY4" fmla="*/ 522124 h 630000"/>
                <a:gd name="connsiteX5" fmla="*/ 107938 w 846000"/>
                <a:gd name="connsiteY5" fmla="*/ 27520 h 630000"/>
                <a:gd name="connsiteX6" fmla="*/ 0 w 846000"/>
                <a:gd name="connsiteY6" fmla="*/ 90124 h 630000"/>
                <a:gd name="connsiteX7" fmla="*/ 0 w 846000"/>
                <a:gd name="connsiteY7" fmla="*/ 0 h 630000"/>
                <a:gd name="connsiteX0" fmla="*/ 846000 w 846000"/>
                <a:gd name="connsiteY0" fmla="*/ 630000 h 630000"/>
                <a:gd name="connsiteX1" fmla="*/ 755938 w 846000"/>
                <a:gd name="connsiteY1" fmla="*/ 630000 h 630000"/>
                <a:gd name="connsiteX2" fmla="*/ 818507 w 846000"/>
                <a:gd name="connsiteY2" fmla="*/ 522124 h 630000"/>
                <a:gd name="connsiteX3" fmla="*/ 107938 w 846000"/>
                <a:gd name="connsiteY3" fmla="*/ 522124 h 630000"/>
                <a:gd name="connsiteX4" fmla="*/ 107938 w 846000"/>
                <a:gd name="connsiteY4" fmla="*/ 27520 h 630000"/>
                <a:gd name="connsiteX5" fmla="*/ 0 w 846000"/>
                <a:gd name="connsiteY5" fmla="*/ 90124 h 630000"/>
                <a:gd name="connsiteX6" fmla="*/ 0 w 846000"/>
                <a:gd name="connsiteY6" fmla="*/ 0 h 630000"/>
                <a:gd name="connsiteX0" fmla="*/ 755938 w 818507"/>
                <a:gd name="connsiteY0" fmla="*/ 630000 h 630000"/>
                <a:gd name="connsiteX1" fmla="*/ 818507 w 818507"/>
                <a:gd name="connsiteY1" fmla="*/ 522124 h 630000"/>
                <a:gd name="connsiteX2" fmla="*/ 107938 w 818507"/>
                <a:gd name="connsiteY2" fmla="*/ 522124 h 630000"/>
                <a:gd name="connsiteX3" fmla="*/ 107938 w 818507"/>
                <a:gd name="connsiteY3" fmla="*/ 27520 h 630000"/>
                <a:gd name="connsiteX4" fmla="*/ 0 w 818507"/>
                <a:gd name="connsiteY4" fmla="*/ 90124 h 630000"/>
                <a:gd name="connsiteX5" fmla="*/ 0 w 818507"/>
                <a:gd name="connsiteY5" fmla="*/ 0 h 630000"/>
                <a:gd name="connsiteX0" fmla="*/ 755938 w 818507"/>
                <a:gd name="connsiteY0" fmla="*/ 602480 h 602480"/>
                <a:gd name="connsiteX1" fmla="*/ 818507 w 818507"/>
                <a:gd name="connsiteY1" fmla="*/ 494604 h 602480"/>
                <a:gd name="connsiteX2" fmla="*/ 107938 w 818507"/>
                <a:gd name="connsiteY2" fmla="*/ 494604 h 602480"/>
                <a:gd name="connsiteX3" fmla="*/ 107938 w 818507"/>
                <a:gd name="connsiteY3" fmla="*/ 0 h 602480"/>
                <a:gd name="connsiteX4" fmla="*/ 0 w 818507"/>
                <a:gd name="connsiteY4" fmla="*/ 62604 h 60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507" h="602480">
                  <a:moveTo>
                    <a:pt x="755938" y="602480"/>
                  </a:moveTo>
                  <a:lnTo>
                    <a:pt x="818507" y="494604"/>
                  </a:lnTo>
                  <a:lnTo>
                    <a:pt x="107938" y="494604"/>
                  </a:lnTo>
                  <a:lnTo>
                    <a:pt x="107938" y="0"/>
                  </a:lnTo>
                  <a:lnTo>
                    <a:pt x="0" y="62604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63662E1-486E-22C8-8D54-1AA269F8F8B7}"/>
              </a:ext>
            </a:extLst>
          </p:cNvPr>
          <p:cNvSpPr txBox="1"/>
          <p:nvPr/>
        </p:nvSpPr>
        <p:spPr>
          <a:xfrm>
            <a:off x="1595231" y="6264000"/>
            <a:ext cx="2101537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</a:rPr>
              <a:t>Instituições financeiras (</a:t>
            </a:r>
            <a:r>
              <a:rPr lang="en-US" sz="1100" i="1" dirty="0">
                <a:solidFill>
                  <a:schemeClr val="bg2"/>
                </a:solidFill>
              </a:rPr>
              <a:t>off-chain</a:t>
            </a:r>
            <a:r>
              <a:rPr lang="pt-BR" sz="11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E66D63-9C73-8136-7DC9-9F83AE419860}"/>
              </a:ext>
            </a:extLst>
          </p:cNvPr>
          <p:cNvSpPr txBox="1"/>
          <p:nvPr/>
        </p:nvSpPr>
        <p:spPr>
          <a:xfrm>
            <a:off x="5164379" y="6264000"/>
            <a:ext cx="1731243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Nó da rede DREX (</a:t>
            </a:r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on-chain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7909B0C-2D6B-E7CC-D531-24E38602A7DE}"/>
              </a:ext>
            </a:extLst>
          </p:cNvPr>
          <p:cNvGrpSpPr/>
          <p:nvPr/>
        </p:nvGrpSpPr>
        <p:grpSpPr>
          <a:xfrm>
            <a:off x="2052653" y="1692000"/>
            <a:ext cx="360000" cy="493277"/>
            <a:chOff x="10148146" y="4209481"/>
            <a:chExt cx="360000" cy="493277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2CD159-3589-7BE3-15B2-41AE67E4AEA6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X2</a:t>
              </a:r>
            </a:p>
          </p:txBody>
        </p:sp>
        <p:pic>
          <p:nvPicPr>
            <p:cNvPr id="40" name="!!I1">
              <a:extLst>
                <a:ext uri="{FF2B5EF4-FFF2-40B4-BE49-F238E27FC236}">
                  <a16:creationId xmlns:a16="http://schemas.microsoft.com/office/drawing/2014/main" id="{11E8A80A-5A05-0B7C-326C-E31643509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5D1CF4-8094-740B-2C69-9B6E01C9ACB6}"/>
              </a:ext>
            </a:extLst>
          </p:cNvPr>
          <p:cNvGrpSpPr/>
          <p:nvPr/>
        </p:nvGrpSpPr>
        <p:grpSpPr>
          <a:xfrm>
            <a:off x="1548653" y="1692000"/>
            <a:ext cx="360000" cy="493277"/>
            <a:chOff x="10148146" y="4209481"/>
            <a:chExt cx="360000" cy="4932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1BAA8E3-9CF2-0E7D-DFFC-0BBAF8451763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X1</a:t>
              </a:r>
            </a:p>
          </p:txBody>
        </p:sp>
        <p:pic>
          <p:nvPicPr>
            <p:cNvPr id="58" name="!!I1">
              <a:extLst>
                <a:ext uri="{FF2B5EF4-FFF2-40B4-BE49-F238E27FC236}">
                  <a16:creationId xmlns:a16="http://schemas.microsoft.com/office/drawing/2014/main" id="{191E3B88-D279-A2B4-BC3E-D3209A25B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F532D2E-09E1-200B-8913-F205B2D14AD2}"/>
              </a:ext>
            </a:extLst>
          </p:cNvPr>
          <p:cNvGrpSpPr/>
          <p:nvPr/>
        </p:nvGrpSpPr>
        <p:grpSpPr>
          <a:xfrm>
            <a:off x="2052653" y="2494800"/>
            <a:ext cx="360000" cy="493277"/>
            <a:chOff x="10148146" y="4209481"/>
            <a:chExt cx="360000" cy="49327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08793EA-E439-B44F-D715-899DD1550651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#8</a:t>
              </a:r>
            </a:p>
          </p:txBody>
        </p:sp>
        <p:pic>
          <p:nvPicPr>
            <p:cNvPr id="61" name="!!I1">
              <a:extLst>
                <a:ext uri="{FF2B5EF4-FFF2-40B4-BE49-F238E27FC236}">
                  <a16:creationId xmlns:a16="http://schemas.microsoft.com/office/drawing/2014/main" id="{C1528374-5BF4-F16A-BF94-1B983C45C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BF1C9F2-A1FA-56C2-2AEA-DCAEA164896D}"/>
              </a:ext>
            </a:extLst>
          </p:cNvPr>
          <p:cNvGrpSpPr/>
          <p:nvPr/>
        </p:nvGrpSpPr>
        <p:grpSpPr>
          <a:xfrm>
            <a:off x="1548653" y="2494800"/>
            <a:ext cx="360000" cy="493277"/>
            <a:chOff x="10148146" y="4209481"/>
            <a:chExt cx="360000" cy="49327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34C4232-056E-CFFA-6E90-D99FD673EAF6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#7</a:t>
              </a:r>
            </a:p>
          </p:txBody>
        </p:sp>
        <p:pic>
          <p:nvPicPr>
            <p:cNvPr id="70" name="!!I1">
              <a:extLst>
                <a:ext uri="{FF2B5EF4-FFF2-40B4-BE49-F238E27FC236}">
                  <a16:creationId xmlns:a16="http://schemas.microsoft.com/office/drawing/2014/main" id="{060DC1EA-D211-94D0-BED5-946AD1B1A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141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cBookAir">
            <a:extLst>
              <a:ext uri="{FF2B5EF4-FFF2-40B4-BE49-F238E27FC236}">
                <a16:creationId xmlns:a16="http://schemas.microsoft.com/office/drawing/2014/main" id="{F2EC0047-E29D-BD58-AF5E-E1C2845F5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7" t="7629" r="2224" b="5396"/>
          <a:stretch/>
        </p:blipFill>
        <p:spPr>
          <a:xfrm>
            <a:off x="-16799" y="0"/>
            <a:ext cx="10686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03EFC6-6805-0713-6B8A-222717EA6F7C}"/>
              </a:ext>
            </a:extLst>
          </p:cNvPr>
          <p:cNvSpPr/>
          <p:nvPr/>
        </p:nvSpPr>
        <p:spPr>
          <a:xfrm>
            <a:off x="-16799" y="468000"/>
            <a:ext cx="9180000" cy="576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100000"/>
                </a:schemeClr>
              </a:gs>
              <a:gs pos="100000">
                <a:schemeClr val="tx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B3367-87B8-DEA7-5584-5CDBAC8E0876}"/>
              </a:ext>
            </a:extLst>
          </p:cNvPr>
          <p:cNvSpPr txBox="1">
            <a:spLocks/>
          </p:cNvSpPr>
          <p:nvPr/>
        </p:nvSpPr>
        <p:spPr>
          <a:xfrm>
            <a:off x="6576521" y="5895496"/>
            <a:ext cx="2568680" cy="318924"/>
          </a:xfrm>
          <a:prstGeom prst="rect">
            <a:avLst/>
          </a:prstGeom>
          <a:noFill/>
        </p:spPr>
        <p:txBody>
          <a:bodyPr wrap="none" lIns="144000" tIns="0" rIns="144000" bIns="72000" rtlCol="0" anchor="b">
            <a:spAutoFit/>
          </a:bodyPr>
          <a:lstStyle/>
          <a:p>
            <a:pPr algn="r"/>
            <a:r>
              <a:rPr lang="pt-BR" sz="1600" dirty="0">
                <a:solidFill>
                  <a:schemeClr val="bg2"/>
                </a:solidFill>
                <a:latin typeface="+mj-lt"/>
              </a:rPr>
              <a:t>PROVA PARA AUDITORIA</a:t>
            </a:r>
          </a:p>
        </p:txBody>
      </p:sp>
      <p:sp>
        <p:nvSpPr>
          <p:cNvPr id="66" name="Emphasis">
            <a:extLst>
              <a:ext uri="{FF2B5EF4-FFF2-40B4-BE49-F238E27FC236}">
                <a16:creationId xmlns:a16="http://schemas.microsoft.com/office/drawing/2014/main" id="{C43C4940-0414-4193-F1D2-16AFB784253A}"/>
              </a:ext>
            </a:extLst>
          </p:cNvPr>
          <p:cNvSpPr/>
          <p:nvPr/>
        </p:nvSpPr>
        <p:spPr>
          <a:xfrm>
            <a:off x="18000" y="5220000"/>
            <a:ext cx="9180000" cy="504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7" name="BaseCode">
            <a:extLst>
              <a:ext uri="{FF2B5EF4-FFF2-40B4-BE49-F238E27FC236}">
                <a16:creationId xmlns:a16="http://schemas.microsoft.com/office/drawing/2014/main" id="{08A7FB76-4233-F826-014C-01DB5B4CB8F5}"/>
              </a:ext>
            </a:extLst>
          </p:cNvPr>
          <p:cNvSpPr/>
          <p:nvPr/>
        </p:nvSpPr>
        <p:spPr>
          <a:xfrm>
            <a:off x="0" y="468000"/>
            <a:ext cx="9180000" cy="56588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0" rtlCol="0" anchor="t" anchorCtr="0">
            <a:spAutoFit/>
          </a:bodyPr>
          <a:lstStyle/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privateKey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0x0b8d7aecc906689d47c390b1b1857eee0fe98847f5ebefbb24df277dfca6f155cc6ec68d38c692a3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Parte A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en-US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oken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{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1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00AE9D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ownerAddress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0x817c5ff8798586b1a16d28a292950f769457b5c7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Parte A</a:t>
            </a: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type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DREX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amount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10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nonce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0x499edcef9f3c34ab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</a:p>
          <a:p>
            <a:pPr>
              <a:defRPr/>
            </a:pPr>
            <a:r>
              <a:rPr lang="en-US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oken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{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2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00AE9D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ownerAddress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0x817c5ff8798586b1a16d28a292950f769457b5c7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Parte A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type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DREX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amount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10</a:t>
            </a: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nonce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0x0b8f7549103079a5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</a:p>
          <a:p>
            <a:pPr>
              <a:defRPr/>
            </a:pPr>
            <a:r>
              <a:rPr lang="en-US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oken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{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Saída 1 (envio)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00AE9D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ownerAddress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0xea6d57b1c2180469cd42bc27fef42aa2627019dc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Parte B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type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DREX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amount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15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nonce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0x9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512a6592f875716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</a:p>
          <a:p>
            <a:pPr>
              <a:defRPr/>
            </a:pPr>
            <a:r>
              <a:rPr lang="en-US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oken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{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Saída 2 (troco)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00AE9D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ownerAddress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0x817c5ff8798586b1a16d28a292950f769457b5c7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Parte A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type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DREX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amount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5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nonce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0x3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0f8d9d7af92428f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endParaRPr lang="en-US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publicKey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0x8fde9d7cd6ebd384790ca939118682c9efe0faf7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Autoridade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auditSecret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0xfdedaf3c0650abd331105c93f6986f3db3cbf559a1d6a6f7f602fef258f3f52a1ea8318a4b07931862bd983a95d2ceedfcff0 2b617dad08efe9f7563d21315031370402cfdb643348401405938ccbe04eaebbef25f3b</a:t>
            </a: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auditProof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0x13f7d32d8cd05d081a73b84eaeb57656058d7d1f9081b24994ee0dda1b3bddf2d1d9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12588FE7-7D0A-D3B3-DB4F-CDAE8877319E}"/>
              </a:ext>
            </a:extLst>
          </p:cNvPr>
          <p:cNvSpPr/>
          <p:nvPr/>
        </p:nvSpPr>
        <p:spPr>
          <a:xfrm>
            <a:off x="8928000" y="522000"/>
            <a:ext cx="180000" cy="4176000"/>
          </a:xfrm>
          <a:prstGeom prst="rightBracket">
            <a:avLst>
              <a:gd name="adj" fmla="val 100937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273D9646-4D48-CB61-975E-EFB9D8D808DF}"/>
              </a:ext>
            </a:extLst>
          </p:cNvPr>
          <p:cNvSpPr/>
          <p:nvPr/>
        </p:nvSpPr>
        <p:spPr>
          <a:xfrm>
            <a:off x="8928000" y="4860000"/>
            <a:ext cx="180000" cy="216000"/>
          </a:xfrm>
          <a:prstGeom prst="rightBracket">
            <a:avLst>
              <a:gd name="adj" fmla="val 100937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4BDFCEFF-A08F-3778-3F3B-563DB7014E5B}"/>
              </a:ext>
            </a:extLst>
          </p:cNvPr>
          <p:cNvSpPr/>
          <p:nvPr/>
        </p:nvSpPr>
        <p:spPr>
          <a:xfrm>
            <a:off x="8928000" y="5220000"/>
            <a:ext cx="180000" cy="504000"/>
          </a:xfrm>
          <a:prstGeom prst="rightBracket">
            <a:avLst>
              <a:gd name="adj" fmla="val 100937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30A8AC5-03BB-E597-CEFC-5888D348B8B3}"/>
              </a:ext>
            </a:extLst>
          </p:cNvPr>
          <p:cNvGrpSpPr/>
          <p:nvPr/>
        </p:nvGrpSpPr>
        <p:grpSpPr>
          <a:xfrm>
            <a:off x="9828000" y="4860000"/>
            <a:ext cx="1800001" cy="1368002"/>
            <a:chOff x="9828000" y="3816000"/>
            <a:chExt cx="1800001" cy="1368002"/>
          </a:xfrm>
        </p:grpSpPr>
        <p:pic>
          <p:nvPicPr>
            <p:cNvPr id="13" name="Graphic 12" descr="Lock with solid fill">
              <a:extLst>
                <a:ext uri="{FF2B5EF4-FFF2-40B4-BE49-F238E27FC236}">
                  <a16:creationId xmlns:a16="http://schemas.microsoft.com/office/drawing/2014/main" id="{A32653A5-754A-0BB7-7E35-3CCC0594C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80000" y="4068000"/>
              <a:ext cx="360000" cy="360000"/>
            </a:xfrm>
            <a:prstGeom prst="rect">
              <a:avLst/>
            </a:prstGeom>
          </p:spPr>
        </p:pic>
        <p:pic>
          <p:nvPicPr>
            <p:cNvPr id="14" name="Graphic 13" descr="Unlock with solid fill">
              <a:extLst>
                <a:ext uri="{FF2B5EF4-FFF2-40B4-BE49-F238E27FC236}">
                  <a16:creationId xmlns:a16="http://schemas.microsoft.com/office/drawing/2014/main" id="{97569008-491A-7962-58CA-3052584BF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32000" y="4068000"/>
              <a:ext cx="360000" cy="360000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1FA40B1-FF60-6A4F-354A-0767B677914C}"/>
                </a:ext>
              </a:extLst>
            </p:cNvPr>
            <p:cNvGrpSpPr/>
            <p:nvPr/>
          </p:nvGrpSpPr>
          <p:grpSpPr>
            <a:xfrm>
              <a:off x="10116000" y="4464000"/>
              <a:ext cx="1440000" cy="648000"/>
              <a:chOff x="10752000" y="3974943"/>
              <a:chExt cx="1440000" cy="648000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FBA8661-5AC4-A4C8-64DB-F55A974E8ECE}"/>
                  </a:ext>
                </a:extLst>
              </p:cNvPr>
              <p:cNvSpPr/>
              <p:nvPr/>
            </p:nvSpPr>
            <p:spPr>
              <a:xfrm>
                <a:off x="10752000" y="3974943"/>
                <a:ext cx="1440000" cy="288000"/>
              </a:xfrm>
              <a:prstGeom prst="roundRect">
                <a:avLst/>
              </a:pr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  <a:latin typeface="+mj-lt"/>
                  </a:rPr>
                  <a:t>Provador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10DDAFD-503E-5320-ECE1-0B33DA3797AB}"/>
                  </a:ext>
                </a:extLst>
              </p:cNvPr>
              <p:cNvSpPr/>
              <p:nvPr/>
            </p:nvSpPr>
            <p:spPr>
              <a:xfrm>
                <a:off x="10752000" y="4334943"/>
                <a:ext cx="1440000" cy="288000"/>
              </a:xfrm>
              <a:prstGeom prst="roundRect">
                <a:avLst/>
              </a:pr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  <a:latin typeface="+mj-lt"/>
                  </a:rPr>
                  <a:t>Cifrador-decifrador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E3C123B-7D95-01CD-2A0A-B65B053AD36D}"/>
                </a:ext>
              </a:extLst>
            </p:cNvPr>
            <p:cNvGrpSpPr/>
            <p:nvPr/>
          </p:nvGrpSpPr>
          <p:grpSpPr>
            <a:xfrm>
              <a:off x="9828000" y="3816000"/>
              <a:ext cx="1800001" cy="1368002"/>
              <a:chOff x="5075999" y="2736000"/>
              <a:chExt cx="1800001" cy="1368002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D0642321-A850-DFA9-686A-FBD3DDAC341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5076000" y="2736001"/>
                <a:ext cx="1800000" cy="1368001"/>
              </a:xfrm>
              <a:custGeom>
                <a:avLst/>
                <a:gdLst>
                  <a:gd name="connsiteX0" fmla="*/ 667200 w 1800000"/>
                  <a:gd name="connsiteY0" fmla="*/ 1368001 h 1368001"/>
                  <a:gd name="connsiteX1" fmla="*/ 249600 w 1800000"/>
                  <a:gd name="connsiteY1" fmla="*/ 1368001 h 1368001"/>
                  <a:gd name="connsiteX2" fmla="*/ 374881 w 1800000"/>
                  <a:gd name="connsiteY2" fmla="*/ 1152000 h 1368001"/>
                  <a:gd name="connsiteX3" fmla="*/ 0 w 1800000"/>
                  <a:gd name="connsiteY3" fmla="*/ 1152000 h 1368001"/>
                  <a:gd name="connsiteX4" fmla="*/ 0 w 1800000"/>
                  <a:gd name="connsiteY4" fmla="*/ 0 h 1368001"/>
                  <a:gd name="connsiteX5" fmla="*/ 1584000 w 1800000"/>
                  <a:gd name="connsiteY5" fmla="*/ 0 h 1368001"/>
                  <a:gd name="connsiteX6" fmla="*/ 1584000 w 1800000"/>
                  <a:gd name="connsiteY6" fmla="*/ 492480 h 1368001"/>
                  <a:gd name="connsiteX7" fmla="*/ 1800000 w 1800000"/>
                  <a:gd name="connsiteY7" fmla="*/ 367200 h 1368001"/>
                  <a:gd name="connsiteX8" fmla="*/ 1800000 w 1800000"/>
                  <a:gd name="connsiteY8" fmla="*/ 784800 h 1368001"/>
                  <a:gd name="connsiteX9" fmla="*/ 1584000 w 1800000"/>
                  <a:gd name="connsiteY9" fmla="*/ 659520 h 1368001"/>
                  <a:gd name="connsiteX10" fmla="*/ 1584000 w 1800000"/>
                  <a:gd name="connsiteY10" fmla="*/ 1152000 h 1368001"/>
                  <a:gd name="connsiteX11" fmla="*/ 541920 w 1800000"/>
                  <a:gd name="connsiteY11" fmla="*/ 1152000 h 1368001"/>
                  <a:gd name="connsiteX0" fmla="*/ 1800000 w 1891440"/>
                  <a:gd name="connsiteY0" fmla="*/ 784800 h 1368001"/>
                  <a:gd name="connsiteX1" fmla="*/ 1584000 w 1891440"/>
                  <a:gd name="connsiteY1" fmla="*/ 659520 h 1368001"/>
                  <a:gd name="connsiteX2" fmla="*/ 1584000 w 1891440"/>
                  <a:gd name="connsiteY2" fmla="*/ 1152000 h 1368001"/>
                  <a:gd name="connsiteX3" fmla="*/ 541920 w 1891440"/>
                  <a:gd name="connsiteY3" fmla="*/ 1152000 h 1368001"/>
                  <a:gd name="connsiteX4" fmla="*/ 667200 w 1891440"/>
                  <a:gd name="connsiteY4" fmla="*/ 1368001 h 1368001"/>
                  <a:gd name="connsiteX5" fmla="*/ 249600 w 1891440"/>
                  <a:gd name="connsiteY5" fmla="*/ 1368001 h 1368001"/>
                  <a:gd name="connsiteX6" fmla="*/ 374881 w 1891440"/>
                  <a:gd name="connsiteY6" fmla="*/ 1152000 h 1368001"/>
                  <a:gd name="connsiteX7" fmla="*/ 0 w 1891440"/>
                  <a:gd name="connsiteY7" fmla="*/ 1152000 h 1368001"/>
                  <a:gd name="connsiteX8" fmla="*/ 0 w 1891440"/>
                  <a:gd name="connsiteY8" fmla="*/ 0 h 1368001"/>
                  <a:gd name="connsiteX9" fmla="*/ 1584000 w 1891440"/>
                  <a:gd name="connsiteY9" fmla="*/ 0 h 1368001"/>
                  <a:gd name="connsiteX10" fmla="*/ 1584000 w 1891440"/>
                  <a:gd name="connsiteY10" fmla="*/ 492480 h 1368001"/>
                  <a:gd name="connsiteX11" fmla="*/ 1800000 w 1891440"/>
                  <a:gd name="connsiteY11" fmla="*/ 367200 h 1368001"/>
                  <a:gd name="connsiteX12" fmla="*/ 1891440 w 1891440"/>
                  <a:gd name="connsiteY12" fmla="*/ 876240 h 1368001"/>
                  <a:gd name="connsiteX0" fmla="*/ 1800000 w 1800000"/>
                  <a:gd name="connsiteY0" fmla="*/ 784800 h 1368001"/>
                  <a:gd name="connsiteX1" fmla="*/ 1584000 w 1800000"/>
                  <a:gd name="connsiteY1" fmla="*/ 659520 h 1368001"/>
                  <a:gd name="connsiteX2" fmla="*/ 1584000 w 1800000"/>
                  <a:gd name="connsiteY2" fmla="*/ 1152000 h 1368001"/>
                  <a:gd name="connsiteX3" fmla="*/ 541920 w 1800000"/>
                  <a:gd name="connsiteY3" fmla="*/ 1152000 h 1368001"/>
                  <a:gd name="connsiteX4" fmla="*/ 667200 w 1800000"/>
                  <a:gd name="connsiteY4" fmla="*/ 1368001 h 1368001"/>
                  <a:gd name="connsiteX5" fmla="*/ 249600 w 1800000"/>
                  <a:gd name="connsiteY5" fmla="*/ 1368001 h 1368001"/>
                  <a:gd name="connsiteX6" fmla="*/ 374881 w 1800000"/>
                  <a:gd name="connsiteY6" fmla="*/ 1152000 h 1368001"/>
                  <a:gd name="connsiteX7" fmla="*/ 0 w 1800000"/>
                  <a:gd name="connsiteY7" fmla="*/ 1152000 h 1368001"/>
                  <a:gd name="connsiteX8" fmla="*/ 0 w 1800000"/>
                  <a:gd name="connsiteY8" fmla="*/ 0 h 1368001"/>
                  <a:gd name="connsiteX9" fmla="*/ 1584000 w 1800000"/>
                  <a:gd name="connsiteY9" fmla="*/ 0 h 1368001"/>
                  <a:gd name="connsiteX10" fmla="*/ 1584000 w 1800000"/>
                  <a:gd name="connsiteY10" fmla="*/ 492480 h 1368001"/>
                  <a:gd name="connsiteX11" fmla="*/ 1800000 w 1800000"/>
                  <a:gd name="connsiteY11" fmla="*/ 367200 h 1368001"/>
                  <a:gd name="connsiteX0" fmla="*/ 1584000 w 1800000"/>
                  <a:gd name="connsiteY0" fmla="*/ 659520 h 1368001"/>
                  <a:gd name="connsiteX1" fmla="*/ 1584000 w 1800000"/>
                  <a:gd name="connsiteY1" fmla="*/ 1152000 h 1368001"/>
                  <a:gd name="connsiteX2" fmla="*/ 541920 w 1800000"/>
                  <a:gd name="connsiteY2" fmla="*/ 1152000 h 1368001"/>
                  <a:gd name="connsiteX3" fmla="*/ 667200 w 1800000"/>
                  <a:gd name="connsiteY3" fmla="*/ 1368001 h 1368001"/>
                  <a:gd name="connsiteX4" fmla="*/ 249600 w 1800000"/>
                  <a:gd name="connsiteY4" fmla="*/ 1368001 h 1368001"/>
                  <a:gd name="connsiteX5" fmla="*/ 374881 w 1800000"/>
                  <a:gd name="connsiteY5" fmla="*/ 1152000 h 1368001"/>
                  <a:gd name="connsiteX6" fmla="*/ 0 w 1800000"/>
                  <a:gd name="connsiteY6" fmla="*/ 1152000 h 1368001"/>
                  <a:gd name="connsiteX7" fmla="*/ 0 w 1800000"/>
                  <a:gd name="connsiteY7" fmla="*/ 0 h 1368001"/>
                  <a:gd name="connsiteX8" fmla="*/ 1584000 w 1800000"/>
                  <a:gd name="connsiteY8" fmla="*/ 0 h 1368001"/>
                  <a:gd name="connsiteX9" fmla="*/ 1584000 w 1800000"/>
                  <a:gd name="connsiteY9" fmla="*/ 492480 h 1368001"/>
                  <a:gd name="connsiteX10" fmla="*/ 1800000 w 1800000"/>
                  <a:gd name="connsiteY10" fmla="*/ 367200 h 1368001"/>
                  <a:gd name="connsiteX0" fmla="*/ 1584000 w 1800000"/>
                  <a:gd name="connsiteY0" fmla="*/ 1152000 h 1368001"/>
                  <a:gd name="connsiteX1" fmla="*/ 541920 w 1800000"/>
                  <a:gd name="connsiteY1" fmla="*/ 1152000 h 1368001"/>
                  <a:gd name="connsiteX2" fmla="*/ 667200 w 1800000"/>
                  <a:gd name="connsiteY2" fmla="*/ 1368001 h 1368001"/>
                  <a:gd name="connsiteX3" fmla="*/ 249600 w 1800000"/>
                  <a:gd name="connsiteY3" fmla="*/ 1368001 h 1368001"/>
                  <a:gd name="connsiteX4" fmla="*/ 374881 w 1800000"/>
                  <a:gd name="connsiteY4" fmla="*/ 1152000 h 1368001"/>
                  <a:gd name="connsiteX5" fmla="*/ 0 w 1800000"/>
                  <a:gd name="connsiteY5" fmla="*/ 1152000 h 1368001"/>
                  <a:gd name="connsiteX6" fmla="*/ 0 w 1800000"/>
                  <a:gd name="connsiteY6" fmla="*/ 0 h 1368001"/>
                  <a:gd name="connsiteX7" fmla="*/ 1584000 w 1800000"/>
                  <a:gd name="connsiteY7" fmla="*/ 0 h 1368001"/>
                  <a:gd name="connsiteX8" fmla="*/ 1584000 w 1800000"/>
                  <a:gd name="connsiteY8" fmla="*/ 492480 h 1368001"/>
                  <a:gd name="connsiteX9" fmla="*/ 1800000 w 1800000"/>
                  <a:gd name="connsiteY9" fmla="*/ 367200 h 1368001"/>
                  <a:gd name="connsiteX0" fmla="*/ 541920 w 1800000"/>
                  <a:gd name="connsiteY0" fmla="*/ 1152000 h 1368001"/>
                  <a:gd name="connsiteX1" fmla="*/ 667200 w 1800000"/>
                  <a:gd name="connsiteY1" fmla="*/ 1368001 h 1368001"/>
                  <a:gd name="connsiteX2" fmla="*/ 249600 w 1800000"/>
                  <a:gd name="connsiteY2" fmla="*/ 1368001 h 1368001"/>
                  <a:gd name="connsiteX3" fmla="*/ 374881 w 1800000"/>
                  <a:gd name="connsiteY3" fmla="*/ 1152000 h 1368001"/>
                  <a:gd name="connsiteX4" fmla="*/ 0 w 1800000"/>
                  <a:gd name="connsiteY4" fmla="*/ 1152000 h 1368001"/>
                  <a:gd name="connsiteX5" fmla="*/ 0 w 1800000"/>
                  <a:gd name="connsiteY5" fmla="*/ 0 h 1368001"/>
                  <a:gd name="connsiteX6" fmla="*/ 1584000 w 1800000"/>
                  <a:gd name="connsiteY6" fmla="*/ 0 h 1368001"/>
                  <a:gd name="connsiteX7" fmla="*/ 1584000 w 1800000"/>
                  <a:gd name="connsiteY7" fmla="*/ 492480 h 1368001"/>
                  <a:gd name="connsiteX8" fmla="*/ 1800000 w 1800000"/>
                  <a:gd name="connsiteY8" fmla="*/ 367200 h 1368001"/>
                  <a:gd name="connsiteX0" fmla="*/ 667200 w 1800000"/>
                  <a:gd name="connsiteY0" fmla="*/ 1368001 h 1368001"/>
                  <a:gd name="connsiteX1" fmla="*/ 249600 w 1800000"/>
                  <a:gd name="connsiteY1" fmla="*/ 1368001 h 1368001"/>
                  <a:gd name="connsiteX2" fmla="*/ 374881 w 1800000"/>
                  <a:gd name="connsiteY2" fmla="*/ 1152000 h 1368001"/>
                  <a:gd name="connsiteX3" fmla="*/ 0 w 1800000"/>
                  <a:gd name="connsiteY3" fmla="*/ 1152000 h 1368001"/>
                  <a:gd name="connsiteX4" fmla="*/ 0 w 1800000"/>
                  <a:gd name="connsiteY4" fmla="*/ 0 h 1368001"/>
                  <a:gd name="connsiteX5" fmla="*/ 1584000 w 1800000"/>
                  <a:gd name="connsiteY5" fmla="*/ 0 h 1368001"/>
                  <a:gd name="connsiteX6" fmla="*/ 1584000 w 1800000"/>
                  <a:gd name="connsiteY6" fmla="*/ 492480 h 1368001"/>
                  <a:gd name="connsiteX7" fmla="*/ 1800000 w 1800000"/>
                  <a:gd name="connsiteY7" fmla="*/ 367200 h 1368001"/>
                  <a:gd name="connsiteX0" fmla="*/ 249600 w 1800000"/>
                  <a:gd name="connsiteY0" fmla="*/ 1368001 h 1368001"/>
                  <a:gd name="connsiteX1" fmla="*/ 374881 w 1800000"/>
                  <a:gd name="connsiteY1" fmla="*/ 1152000 h 1368001"/>
                  <a:gd name="connsiteX2" fmla="*/ 0 w 1800000"/>
                  <a:gd name="connsiteY2" fmla="*/ 1152000 h 1368001"/>
                  <a:gd name="connsiteX3" fmla="*/ 0 w 1800000"/>
                  <a:gd name="connsiteY3" fmla="*/ 0 h 1368001"/>
                  <a:gd name="connsiteX4" fmla="*/ 1584000 w 1800000"/>
                  <a:gd name="connsiteY4" fmla="*/ 0 h 1368001"/>
                  <a:gd name="connsiteX5" fmla="*/ 1584000 w 1800000"/>
                  <a:gd name="connsiteY5" fmla="*/ 492480 h 1368001"/>
                  <a:gd name="connsiteX6" fmla="*/ 1800000 w 1800000"/>
                  <a:gd name="connsiteY6" fmla="*/ 367200 h 1368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0000" h="1368001">
                    <a:moveTo>
                      <a:pt x="249600" y="1368001"/>
                    </a:moveTo>
                    <a:lnTo>
                      <a:pt x="374881" y="1152000"/>
                    </a:lnTo>
                    <a:lnTo>
                      <a:pt x="0" y="1152000"/>
                    </a:lnTo>
                    <a:lnTo>
                      <a:pt x="0" y="0"/>
                    </a:lnTo>
                    <a:lnTo>
                      <a:pt x="1584000" y="0"/>
                    </a:lnTo>
                    <a:lnTo>
                      <a:pt x="1584000" y="492480"/>
                    </a:lnTo>
                    <a:lnTo>
                      <a:pt x="1800000" y="367200"/>
                    </a:lnTo>
                  </a:path>
                </a:pathLst>
              </a:custGeom>
              <a:noFill/>
              <a:ln w="12700">
                <a:solidFill>
                  <a:schemeClr val="bg2"/>
                </a:solidFill>
                <a:prstDash val="soli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>
                  <a:latin typeface="+mj-lt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2B4E0E0-F931-8D60-8345-2F6DA6C545C7}"/>
                  </a:ext>
                </a:extLst>
              </p:cNvPr>
              <p:cNvSpPr/>
              <p:nvPr/>
            </p:nvSpPr>
            <p:spPr>
              <a:xfrm>
                <a:off x="5075999" y="2736002"/>
                <a:ext cx="590880" cy="708480"/>
              </a:xfrm>
              <a:custGeom>
                <a:avLst/>
                <a:gdLst>
                  <a:gd name="connsiteX0" fmla="*/ 1132800 w 1800000"/>
                  <a:gd name="connsiteY0" fmla="*/ 0 h 1368001"/>
                  <a:gd name="connsiteX1" fmla="*/ 1550400 w 1800000"/>
                  <a:gd name="connsiteY1" fmla="*/ 0 h 1368001"/>
                  <a:gd name="connsiteX2" fmla="*/ 1425120 w 1800000"/>
                  <a:gd name="connsiteY2" fmla="*/ 216001 h 1368001"/>
                  <a:gd name="connsiteX3" fmla="*/ 1800000 w 1800000"/>
                  <a:gd name="connsiteY3" fmla="*/ 216001 h 1368001"/>
                  <a:gd name="connsiteX4" fmla="*/ 1800000 w 1800000"/>
                  <a:gd name="connsiteY4" fmla="*/ 1368001 h 1368001"/>
                  <a:gd name="connsiteX5" fmla="*/ 216000 w 1800000"/>
                  <a:gd name="connsiteY5" fmla="*/ 1368001 h 1368001"/>
                  <a:gd name="connsiteX6" fmla="*/ 216000 w 1800000"/>
                  <a:gd name="connsiteY6" fmla="*/ 875521 h 1368001"/>
                  <a:gd name="connsiteX7" fmla="*/ 0 w 1800000"/>
                  <a:gd name="connsiteY7" fmla="*/ 1000801 h 1368001"/>
                  <a:gd name="connsiteX8" fmla="*/ 0 w 1800000"/>
                  <a:gd name="connsiteY8" fmla="*/ 583201 h 1368001"/>
                  <a:gd name="connsiteX9" fmla="*/ 216000 w 1800000"/>
                  <a:gd name="connsiteY9" fmla="*/ 708481 h 1368001"/>
                  <a:gd name="connsiteX10" fmla="*/ 216000 w 1800000"/>
                  <a:gd name="connsiteY10" fmla="*/ 216001 h 1368001"/>
                  <a:gd name="connsiteX11" fmla="*/ 590880 w 1800000"/>
                  <a:gd name="connsiteY11" fmla="*/ 216001 h 1368001"/>
                  <a:gd name="connsiteX12" fmla="*/ 465600 w 1800000"/>
                  <a:gd name="connsiteY12" fmla="*/ 1 h 1368001"/>
                  <a:gd name="connsiteX13" fmla="*/ 883200 w 1800000"/>
                  <a:gd name="connsiteY13" fmla="*/ 1 h 1368001"/>
                  <a:gd name="connsiteX14" fmla="*/ 757920 w 1800000"/>
                  <a:gd name="connsiteY14" fmla="*/ 216001 h 1368001"/>
                  <a:gd name="connsiteX15" fmla="*/ 1258081 w 1800000"/>
                  <a:gd name="connsiteY15" fmla="*/ 21600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15" fmla="*/ 216000 w 1800000"/>
                  <a:gd name="connsiteY15" fmla="*/ 875521 h 1368001"/>
                  <a:gd name="connsiteX16" fmla="*/ 91440 w 1800000"/>
                  <a:gd name="connsiteY16" fmla="*/ 109224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15" fmla="*/ 216000 w 1800000"/>
                  <a:gd name="connsiteY15" fmla="*/ 87552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0" fmla="*/ 0 w 1800000"/>
                  <a:gd name="connsiteY0" fmla="*/ 1000801 h 1000801"/>
                  <a:gd name="connsiteX1" fmla="*/ 0 w 1800000"/>
                  <a:gd name="connsiteY1" fmla="*/ 583201 h 1000801"/>
                  <a:gd name="connsiteX2" fmla="*/ 216000 w 1800000"/>
                  <a:gd name="connsiteY2" fmla="*/ 708481 h 1000801"/>
                  <a:gd name="connsiteX3" fmla="*/ 216000 w 1800000"/>
                  <a:gd name="connsiteY3" fmla="*/ 216001 h 1000801"/>
                  <a:gd name="connsiteX4" fmla="*/ 590880 w 1800000"/>
                  <a:gd name="connsiteY4" fmla="*/ 216001 h 1000801"/>
                  <a:gd name="connsiteX5" fmla="*/ 465600 w 1800000"/>
                  <a:gd name="connsiteY5" fmla="*/ 1 h 1000801"/>
                  <a:gd name="connsiteX6" fmla="*/ 883200 w 1800000"/>
                  <a:gd name="connsiteY6" fmla="*/ 1 h 1000801"/>
                  <a:gd name="connsiteX7" fmla="*/ 757920 w 1800000"/>
                  <a:gd name="connsiteY7" fmla="*/ 216001 h 1000801"/>
                  <a:gd name="connsiteX8" fmla="*/ 1258081 w 1800000"/>
                  <a:gd name="connsiteY8" fmla="*/ 216001 h 1000801"/>
                  <a:gd name="connsiteX9" fmla="*/ 1132800 w 1800000"/>
                  <a:gd name="connsiteY9" fmla="*/ 0 h 1000801"/>
                  <a:gd name="connsiteX10" fmla="*/ 1550400 w 1800000"/>
                  <a:gd name="connsiteY10" fmla="*/ 0 h 1000801"/>
                  <a:gd name="connsiteX11" fmla="*/ 1425120 w 1800000"/>
                  <a:gd name="connsiteY11" fmla="*/ 216001 h 1000801"/>
                  <a:gd name="connsiteX12" fmla="*/ 1800000 w 1800000"/>
                  <a:gd name="connsiteY12" fmla="*/ 216001 h 1000801"/>
                  <a:gd name="connsiteX0" fmla="*/ 0 w 1550400"/>
                  <a:gd name="connsiteY0" fmla="*/ 1000801 h 1000801"/>
                  <a:gd name="connsiteX1" fmla="*/ 0 w 1550400"/>
                  <a:gd name="connsiteY1" fmla="*/ 583201 h 1000801"/>
                  <a:gd name="connsiteX2" fmla="*/ 216000 w 1550400"/>
                  <a:gd name="connsiteY2" fmla="*/ 708481 h 1000801"/>
                  <a:gd name="connsiteX3" fmla="*/ 216000 w 1550400"/>
                  <a:gd name="connsiteY3" fmla="*/ 216001 h 1000801"/>
                  <a:gd name="connsiteX4" fmla="*/ 590880 w 1550400"/>
                  <a:gd name="connsiteY4" fmla="*/ 216001 h 1000801"/>
                  <a:gd name="connsiteX5" fmla="*/ 465600 w 1550400"/>
                  <a:gd name="connsiteY5" fmla="*/ 1 h 1000801"/>
                  <a:gd name="connsiteX6" fmla="*/ 883200 w 1550400"/>
                  <a:gd name="connsiteY6" fmla="*/ 1 h 1000801"/>
                  <a:gd name="connsiteX7" fmla="*/ 757920 w 1550400"/>
                  <a:gd name="connsiteY7" fmla="*/ 216001 h 1000801"/>
                  <a:gd name="connsiteX8" fmla="*/ 1258081 w 1550400"/>
                  <a:gd name="connsiteY8" fmla="*/ 216001 h 1000801"/>
                  <a:gd name="connsiteX9" fmla="*/ 1132800 w 1550400"/>
                  <a:gd name="connsiteY9" fmla="*/ 0 h 1000801"/>
                  <a:gd name="connsiteX10" fmla="*/ 1550400 w 1550400"/>
                  <a:gd name="connsiteY10" fmla="*/ 0 h 1000801"/>
                  <a:gd name="connsiteX11" fmla="*/ 1425120 w 1550400"/>
                  <a:gd name="connsiteY11" fmla="*/ 216001 h 1000801"/>
                  <a:gd name="connsiteX0" fmla="*/ 0 w 1550400"/>
                  <a:gd name="connsiteY0" fmla="*/ 1000801 h 1000801"/>
                  <a:gd name="connsiteX1" fmla="*/ 0 w 1550400"/>
                  <a:gd name="connsiteY1" fmla="*/ 583201 h 1000801"/>
                  <a:gd name="connsiteX2" fmla="*/ 216000 w 1550400"/>
                  <a:gd name="connsiteY2" fmla="*/ 708481 h 1000801"/>
                  <a:gd name="connsiteX3" fmla="*/ 216000 w 1550400"/>
                  <a:gd name="connsiteY3" fmla="*/ 216001 h 1000801"/>
                  <a:gd name="connsiteX4" fmla="*/ 590880 w 1550400"/>
                  <a:gd name="connsiteY4" fmla="*/ 216001 h 1000801"/>
                  <a:gd name="connsiteX5" fmla="*/ 465600 w 1550400"/>
                  <a:gd name="connsiteY5" fmla="*/ 1 h 1000801"/>
                  <a:gd name="connsiteX6" fmla="*/ 883200 w 1550400"/>
                  <a:gd name="connsiteY6" fmla="*/ 1 h 1000801"/>
                  <a:gd name="connsiteX7" fmla="*/ 757920 w 1550400"/>
                  <a:gd name="connsiteY7" fmla="*/ 216001 h 1000801"/>
                  <a:gd name="connsiteX8" fmla="*/ 1258081 w 1550400"/>
                  <a:gd name="connsiteY8" fmla="*/ 216001 h 1000801"/>
                  <a:gd name="connsiteX9" fmla="*/ 1132800 w 1550400"/>
                  <a:gd name="connsiteY9" fmla="*/ 0 h 1000801"/>
                  <a:gd name="connsiteX10" fmla="*/ 1550400 w 1550400"/>
                  <a:gd name="connsiteY10" fmla="*/ 0 h 1000801"/>
                  <a:gd name="connsiteX0" fmla="*/ 0 w 1258081"/>
                  <a:gd name="connsiteY0" fmla="*/ 1000801 h 1000801"/>
                  <a:gd name="connsiteX1" fmla="*/ 0 w 1258081"/>
                  <a:gd name="connsiteY1" fmla="*/ 583201 h 1000801"/>
                  <a:gd name="connsiteX2" fmla="*/ 216000 w 1258081"/>
                  <a:gd name="connsiteY2" fmla="*/ 708481 h 1000801"/>
                  <a:gd name="connsiteX3" fmla="*/ 216000 w 1258081"/>
                  <a:gd name="connsiteY3" fmla="*/ 216001 h 1000801"/>
                  <a:gd name="connsiteX4" fmla="*/ 590880 w 1258081"/>
                  <a:gd name="connsiteY4" fmla="*/ 216001 h 1000801"/>
                  <a:gd name="connsiteX5" fmla="*/ 465600 w 1258081"/>
                  <a:gd name="connsiteY5" fmla="*/ 1 h 1000801"/>
                  <a:gd name="connsiteX6" fmla="*/ 883200 w 1258081"/>
                  <a:gd name="connsiteY6" fmla="*/ 1 h 1000801"/>
                  <a:gd name="connsiteX7" fmla="*/ 757920 w 1258081"/>
                  <a:gd name="connsiteY7" fmla="*/ 216001 h 1000801"/>
                  <a:gd name="connsiteX8" fmla="*/ 1258081 w 1258081"/>
                  <a:gd name="connsiteY8" fmla="*/ 216001 h 1000801"/>
                  <a:gd name="connsiteX9" fmla="*/ 1132800 w 1258081"/>
                  <a:gd name="connsiteY9" fmla="*/ 0 h 1000801"/>
                  <a:gd name="connsiteX0" fmla="*/ 0 w 1258081"/>
                  <a:gd name="connsiteY0" fmla="*/ 1000800 h 1000800"/>
                  <a:gd name="connsiteX1" fmla="*/ 0 w 1258081"/>
                  <a:gd name="connsiteY1" fmla="*/ 583200 h 1000800"/>
                  <a:gd name="connsiteX2" fmla="*/ 216000 w 1258081"/>
                  <a:gd name="connsiteY2" fmla="*/ 708480 h 1000800"/>
                  <a:gd name="connsiteX3" fmla="*/ 216000 w 1258081"/>
                  <a:gd name="connsiteY3" fmla="*/ 216000 h 1000800"/>
                  <a:gd name="connsiteX4" fmla="*/ 590880 w 1258081"/>
                  <a:gd name="connsiteY4" fmla="*/ 216000 h 1000800"/>
                  <a:gd name="connsiteX5" fmla="*/ 465600 w 1258081"/>
                  <a:gd name="connsiteY5" fmla="*/ 0 h 1000800"/>
                  <a:gd name="connsiteX6" fmla="*/ 883200 w 1258081"/>
                  <a:gd name="connsiteY6" fmla="*/ 0 h 1000800"/>
                  <a:gd name="connsiteX7" fmla="*/ 757920 w 1258081"/>
                  <a:gd name="connsiteY7" fmla="*/ 216000 h 1000800"/>
                  <a:gd name="connsiteX8" fmla="*/ 1258081 w 1258081"/>
                  <a:gd name="connsiteY8" fmla="*/ 216000 h 1000800"/>
                  <a:gd name="connsiteX0" fmla="*/ 0 w 883200"/>
                  <a:gd name="connsiteY0" fmla="*/ 1000800 h 1000800"/>
                  <a:gd name="connsiteX1" fmla="*/ 0 w 883200"/>
                  <a:gd name="connsiteY1" fmla="*/ 583200 h 1000800"/>
                  <a:gd name="connsiteX2" fmla="*/ 216000 w 883200"/>
                  <a:gd name="connsiteY2" fmla="*/ 708480 h 1000800"/>
                  <a:gd name="connsiteX3" fmla="*/ 216000 w 883200"/>
                  <a:gd name="connsiteY3" fmla="*/ 216000 h 1000800"/>
                  <a:gd name="connsiteX4" fmla="*/ 590880 w 883200"/>
                  <a:gd name="connsiteY4" fmla="*/ 216000 h 1000800"/>
                  <a:gd name="connsiteX5" fmla="*/ 465600 w 883200"/>
                  <a:gd name="connsiteY5" fmla="*/ 0 h 1000800"/>
                  <a:gd name="connsiteX6" fmla="*/ 883200 w 883200"/>
                  <a:gd name="connsiteY6" fmla="*/ 0 h 1000800"/>
                  <a:gd name="connsiteX7" fmla="*/ 757920 w 883200"/>
                  <a:gd name="connsiteY7" fmla="*/ 216000 h 1000800"/>
                  <a:gd name="connsiteX0" fmla="*/ 0 w 883200"/>
                  <a:gd name="connsiteY0" fmla="*/ 1000800 h 1000800"/>
                  <a:gd name="connsiteX1" fmla="*/ 0 w 883200"/>
                  <a:gd name="connsiteY1" fmla="*/ 583200 h 1000800"/>
                  <a:gd name="connsiteX2" fmla="*/ 216000 w 883200"/>
                  <a:gd name="connsiteY2" fmla="*/ 708480 h 1000800"/>
                  <a:gd name="connsiteX3" fmla="*/ 216000 w 883200"/>
                  <a:gd name="connsiteY3" fmla="*/ 216000 h 1000800"/>
                  <a:gd name="connsiteX4" fmla="*/ 590880 w 883200"/>
                  <a:gd name="connsiteY4" fmla="*/ 216000 h 1000800"/>
                  <a:gd name="connsiteX5" fmla="*/ 465600 w 883200"/>
                  <a:gd name="connsiteY5" fmla="*/ 0 h 1000800"/>
                  <a:gd name="connsiteX6" fmla="*/ 883200 w 883200"/>
                  <a:gd name="connsiteY6" fmla="*/ 0 h 1000800"/>
                  <a:gd name="connsiteX0" fmla="*/ 0 w 590880"/>
                  <a:gd name="connsiteY0" fmla="*/ 1000800 h 1000800"/>
                  <a:gd name="connsiteX1" fmla="*/ 0 w 590880"/>
                  <a:gd name="connsiteY1" fmla="*/ 583200 h 1000800"/>
                  <a:gd name="connsiteX2" fmla="*/ 216000 w 590880"/>
                  <a:gd name="connsiteY2" fmla="*/ 708480 h 1000800"/>
                  <a:gd name="connsiteX3" fmla="*/ 216000 w 590880"/>
                  <a:gd name="connsiteY3" fmla="*/ 216000 h 1000800"/>
                  <a:gd name="connsiteX4" fmla="*/ 590880 w 590880"/>
                  <a:gd name="connsiteY4" fmla="*/ 216000 h 1000800"/>
                  <a:gd name="connsiteX5" fmla="*/ 465600 w 590880"/>
                  <a:gd name="connsiteY5" fmla="*/ 0 h 1000800"/>
                  <a:gd name="connsiteX0" fmla="*/ 0 w 590880"/>
                  <a:gd name="connsiteY0" fmla="*/ 583200 h 708480"/>
                  <a:gd name="connsiteX1" fmla="*/ 216000 w 590880"/>
                  <a:gd name="connsiteY1" fmla="*/ 708480 h 708480"/>
                  <a:gd name="connsiteX2" fmla="*/ 216000 w 590880"/>
                  <a:gd name="connsiteY2" fmla="*/ 216000 h 708480"/>
                  <a:gd name="connsiteX3" fmla="*/ 590880 w 590880"/>
                  <a:gd name="connsiteY3" fmla="*/ 216000 h 708480"/>
                  <a:gd name="connsiteX4" fmla="*/ 465600 w 590880"/>
                  <a:gd name="connsiteY4" fmla="*/ 0 h 70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880" h="708480">
                    <a:moveTo>
                      <a:pt x="0" y="583200"/>
                    </a:moveTo>
                    <a:lnTo>
                      <a:pt x="216000" y="708480"/>
                    </a:lnTo>
                    <a:lnTo>
                      <a:pt x="216000" y="216000"/>
                    </a:lnTo>
                    <a:lnTo>
                      <a:pt x="590880" y="216000"/>
                    </a:lnTo>
                    <a:lnTo>
                      <a:pt x="465600" y="0"/>
                    </a:lnTo>
                  </a:path>
                </a:pathLst>
              </a:custGeom>
              <a:noFill/>
              <a:ln w="12700">
                <a:solidFill>
                  <a:schemeClr val="bg2"/>
                </a:solidFill>
                <a:prstDash val="soli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>
                  <a:latin typeface="+mj-lt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4D70899-9E6A-069B-AA15-FBCF644DC287}"/>
                  </a:ext>
                </a:extLst>
              </p:cNvPr>
              <p:cNvSpPr/>
              <p:nvPr/>
            </p:nvSpPr>
            <p:spPr>
              <a:xfrm>
                <a:off x="5833919" y="2736000"/>
                <a:ext cx="500161" cy="216001"/>
              </a:xfrm>
              <a:custGeom>
                <a:avLst/>
                <a:gdLst>
                  <a:gd name="connsiteX0" fmla="*/ 1132800 w 1800000"/>
                  <a:gd name="connsiteY0" fmla="*/ 0 h 1368001"/>
                  <a:gd name="connsiteX1" fmla="*/ 1550400 w 1800000"/>
                  <a:gd name="connsiteY1" fmla="*/ 0 h 1368001"/>
                  <a:gd name="connsiteX2" fmla="*/ 1425120 w 1800000"/>
                  <a:gd name="connsiteY2" fmla="*/ 216001 h 1368001"/>
                  <a:gd name="connsiteX3" fmla="*/ 1800000 w 1800000"/>
                  <a:gd name="connsiteY3" fmla="*/ 216001 h 1368001"/>
                  <a:gd name="connsiteX4" fmla="*/ 1800000 w 1800000"/>
                  <a:gd name="connsiteY4" fmla="*/ 1368001 h 1368001"/>
                  <a:gd name="connsiteX5" fmla="*/ 216000 w 1800000"/>
                  <a:gd name="connsiteY5" fmla="*/ 1368001 h 1368001"/>
                  <a:gd name="connsiteX6" fmla="*/ 216000 w 1800000"/>
                  <a:gd name="connsiteY6" fmla="*/ 875521 h 1368001"/>
                  <a:gd name="connsiteX7" fmla="*/ 0 w 1800000"/>
                  <a:gd name="connsiteY7" fmla="*/ 1000801 h 1368001"/>
                  <a:gd name="connsiteX8" fmla="*/ 0 w 1800000"/>
                  <a:gd name="connsiteY8" fmla="*/ 583201 h 1368001"/>
                  <a:gd name="connsiteX9" fmla="*/ 216000 w 1800000"/>
                  <a:gd name="connsiteY9" fmla="*/ 708481 h 1368001"/>
                  <a:gd name="connsiteX10" fmla="*/ 216000 w 1800000"/>
                  <a:gd name="connsiteY10" fmla="*/ 216001 h 1368001"/>
                  <a:gd name="connsiteX11" fmla="*/ 590880 w 1800000"/>
                  <a:gd name="connsiteY11" fmla="*/ 216001 h 1368001"/>
                  <a:gd name="connsiteX12" fmla="*/ 465600 w 1800000"/>
                  <a:gd name="connsiteY12" fmla="*/ 1 h 1368001"/>
                  <a:gd name="connsiteX13" fmla="*/ 883200 w 1800000"/>
                  <a:gd name="connsiteY13" fmla="*/ 1 h 1368001"/>
                  <a:gd name="connsiteX14" fmla="*/ 757920 w 1800000"/>
                  <a:gd name="connsiteY14" fmla="*/ 216001 h 1368001"/>
                  <a:gd name="connsiteX15" fmla="*/ 1258081 w 1800000"/>
                  <a:gd name="connsiteY15" fmla="*/ 21600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15" fmla="*/ 216000 w 1800000"/>
                  <a:gd name="connsiteY15" fmla="*/ 875521 h 1368001"/>
                  <a:gd name="connsiteX16" fmla="*/ 91440 w 1800000"/>
                  <a:gd name="connsiteY16" fmla="*/ 109224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15" fmla="*/ 216000 w 1800000"/>
                  <a:gd name="connsiteY15" fmla="*/ 87552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0" fmla="*/ 0 w 1800000"/>
                  <a:gd name="connsiteY0" fmla="*/ 1000801 h 1000801"/>
                  <a:gd name="connsiteX1" fmla="*/ 0 w 1800000"/>
                  <a:gd name="connsiteY1" fmla="*/ 583201 h 1000801"/>
                  <a:gd name="connsiteX2" fmla="*/ 216000 w 1800000"/>
                  <a:gd name="connsiteY2" fmla="*/ 708481 h 1000801"/>
                  <a:gd name="connsiteX3" fmla="*/ 216000 w 1800000"/>
                  <a:gd name="connsiteY3" fmla="*/ 216001 h 1000801"/>
                  <a:gd name="connsiteX4" fmla="*/ 590880 w 1800000"/>
                  <a:gd name="connsiteY4" fmla="*/ 216001 h 1000801"/>
                  <a:gd name="connsiteX5" fmla="*/ 465600 w 1800000"/>
                  <a:gd name="connsiteY5" fmla="*/ 1 h 1000801"/>
                  <a:gd name="connsiteX6" fmla="*/ 883200 w 1800000"/>
                  <a:gd name="connsiteY6" fmla="*/ 1 h 1000801"/>
                  <a:gd name="connsiteX7" fmla="*/ 757920 w 1800000"/>
                  <a:gd name="connsiteY7" fmla="*/ 216001 h 1000801"/>
                  <a:gd name="connsiteX8" fmla="*/ 1258081 w 1800000"/>
                  <a:gd name="connsiteY8" fmla="*/ 216001 h 1000801"/>
                  <a:gd name="connsiteX9" fmla="*/ 1132800 w 1800000"/>
                  <a:gd name="connsiteY9" fmla="*/ 0 h 1000801"/>
                  <a:gd name="connsiteX10" fmla="*/ 1550400 w 1800000"/>
                  <a:gd name="connsiteY10" fmla="*/ 0 h 1000801"/>
                  <a:gd name="connsiteX11" fmla="*/ 1425120 w 1800000"/>
                  <a:gd name="connsiteY11" fmla="*/ 216001 h 1000801"/>
                  <a:gd name="connsiteX12" fmla="*/ 1800000 w 1800000"/>
                  <a:gd name="connsiteY12" fmla="*/ 216001 h 1000801"/>
                  <a:gd name="connsiteX0" fmla="*/ 0 w 1550400"/>
                  <a:gd name="connsiteY0" fmla="*/ 1000801 h 1000801"/>
                  <a:gd name="connsiteX1" fmla="*/ 0 w 1550400"/>
                  <a:gd name="connsiteY1" fmla="*/ 583201 h 1000801"/>
                  <a:gd name="connsiteX2" fmla="*/ 216000 w 1550400"/>
                  <a:gd name="connsiteY2" fmla="*/ 708481 h 1000801"/>
                  <a:gd name="connsiteX3" fmla="*/ 216000 w 1550400"/>
                  <a:gd name="connsiteY3" fmla="*/ 216001 h 1000801"/>
                  <a:gd name="connsiteX4" fmla="*/ 590880 w 1550400"/>
                  <a:gd name="connsiteY4" fmla="*/ 216001 h 1000801"/>
                  <a:gd name="connsiteX5" fmla="*/ 465600 w 1550400"/>
                  <a:gd name="connsiteY5" fmla="*/ 1 h 1000801"/>
                  <a:gd name="connsiteX6" fmla="*/ 883200 w 1550400"/>
                  <a:gd name="connsiteY6" fmla="*/ 1 h 1000801"/>
                  <a:gd name="connsiteX7" fmla="*/ 757920 w 1550400"/>
                  <a:gd name="connsiteY7" fmla="*/ 216001 h 1000801"/>
                  <a:gd name="connsiteX8" fmla="*/ 1258081 w 1550400"/>
                  <a:gd name="connsiteY8" fmla="*/ 216001 h 1000801"/>
                  <a:gd name="connsiteX9" fmla="*/ 1132800 w 1550400"/>
                  <a:gd name="connsiteY9" fmla="*/ 0 h 1000801"/>
                  <a:gd name="connsiteX10" fmla="*/ 1550400 w 1550400"/>
                  <a:gd name="connsiteY10" fmla="*/ 0 h 1000801"/>
                  <a:gd name="connsiteX11" fmla="*/ 1425120 w 1550400"/>
                  <a:gd name="connsiteY11" fmla="*/ 216001 h 1000801"/>
                  <a:gd name="connsiteX0" fmla="*/ 0 w 1550400"/>
                  <a:gd name="connsiteY0" fmla="*/ 1000801 h 1000801"/>
                  <a:gd name="connsiteX1" fmla="*/ 0 w 1550400"/>
                  <a:gd name="connsiteY1" fmla="*/ 583201 h 1000801"/>
                  <a:gd name="connsiteX2" fmla="*/ 216000 w 1550400"/>
                  <a:gd name="connsiteY2" fmla="*/ 708481 h 1000801"/>
                  <a:gd name="connsiteX3" fmla="*/ 216000 w 1550400"/>
                  <a:gd name="connsiteY3" fmla="*/ 216001 h 1000801"/>
                  <a:gd name="connsiteX4" fmla="*/ 590880 w 1550400"/>
                  <a:gd name="connsiteY4" fmla="*/ 216001 h 1000801"/>
                  <a:gd name="connsiteX5" fmla="*/ 465600 w 1550400"/>
                  <a:gd name="connsiteY5" fmla="*/ 1 h 1000801"/>
                  <a:gd name="connsiteX6" fmla="*/ 883200 w 1550400"/>
                  <a:gd name="connsiteY6" fmla="*/ 1 h 1000801"/>
                  <a:gd name="connsiteX7" fmla="*/ 757920 w 1550400"/>
                  <a:gd name="connsiteY7" fmla="*/ 216001 h 1000801"/>
                  <a:gd name="connsiteX8" fmla="*/ 1258081 w 1550400"/>
                  <a:gd name="connsiteY8" fmla="*/ 216001 h 1000801"/>
                  <a:gd name="connsiteX9" fmla="*/ 1132800 w 1550400"/>
                  <a:gd name="connsiteY9" fmla="*/ 0 h 1000801"/>
                  <a:gd name="connsiteX10" fmla="*/ 1550400 w 1550400"/>
                  <a:gd name="connsiteY10" fmla="*/ 0 h 1000801"/>
                  <a:gd name="connsiteX0" fmla="*/ 0 w 1258081"/>
                  <a:gd name="connsiteY0" fmla="*/ 1000801 h 1000801"/>
                  <a:gd name="connsiteX1" fmla="*/ 0 w 1258081"/>
                  <a:gd name="connsiteY1" fmla="*/ 583201 h 1000801"/>
                  <a:gd name="connsiteX2" fmla="*/ 216000 w 1258081"/>
                  <a:gd name="connsiteY2" fmla="*/ 708481 h 1000801"/>
                  <a:gd name="connsiteX3" fmla="*/ 216000 w 1258081"/>
                  <a:gd name="connsiteY3" fmla="*/ 216001 h 1000801"/>
                  <a:gd name="connsiteX4" fmla="*/ 590880 w 1258081"/>
                  <a:gd name="connsiteY4" fmla="*/ 216001 h 1000801"/>
                  <a:gd name="connsiteX5" fmla="*/ 465600 w 1258081"/>
                  <a:gd name="connsiteY5" fmla="*/ 1 h 1000801"/>
                  <a:gd name="connsiteX6" fmla="*/ 883200 w 1258081"/>
                  <a:gd name="connsiteY6" fmla="*/ 1 h 1000801"/>
                  <a:gd name="connsiteX7" fmla="*/ 757920 w 1258081"/>
                  <a:gd name="connsiteY7" fmla="*/ 216001 h 1000801"/>
                  <a:gd name="connsiteX8" fmla="*/ 1258081 w 1258081"/>
                  <a:gd name="connsiteY8" fmla="*/ 216001 h 1000801"/>
                  <a:gd name="connsiteX9" fmla="*/ 1132800 w 1258081"/>
                  <a:gd name="connsiteY9" fmla="*/ 0 h 1000801"/>
                  <a:gd name="connsiteX0" fmla="*/ 0 w 1258081"/>
                  <a:gd name="connsiteY0" fmla="*/ 583201 h 708481"/>
                  <a:gd name="connsiteX1" fmla="*/ 216000 w 1258081"/>
                  <a:gd name="connsiteY1" fmla="*/ 708481 h 708481"/>
                  <a:gd name="connsiteX2" fmla="*/ 216000 w 1258081"/>
                  <a:gd name="connsiteY2" fmla="*/ 216001 h 708481"/>
                  <a:gd name="connsiteX3" fmla="*/ 590880 w 1258081"/>
                  <a:gd name="connsiteY3" fmla="*/ 216001 h 708481"/>
                  <a:gd name="connsiteX4" fmla="*/ 465600 w 1258081"/>
                  <a:gd name="connsiteY4" fmla="*/ 1 h 708481"/>
                  <a:gd name="connsiteX5" fmla="*/ 883200 w 1258081"/>
                  <a:gd name="connsiteY5" fmla="*/ 1 h 708481"/>
                  <a:gd name="connsiteX6" fmla="*/ 757920 w 1258081"/>
                  <a:gd name="connsiteY6" fmla="*/ 216001 h 708481"/>
                  <a:gd name="connsiteX7" fmla="*/ 1258081 w 1258081"/>
                  <a:gd name="connsiteY7" fmla="*/ 216001 h 708481"/>
                  <a:gd name="connsiteX8" fmla="*/ 1132800 w 1258081"/>
                  <a:gd name="connsiteY8" fmla="*/ 0 h 708481"/>
                  <a:gd name="connsiteX0" fmla="*/ 0 w 1042081"/>
                  <a:gd name="connsiteY0" fmla="*/ 708481 h 708481"/>
                  <a:gd name="connsiteX1" fmla="*/ 0 w 1042081"/>
                  <a:gd name="connsiteY1" fmla="*/ 216001 h 708481"/>
                  <a:gd name="connsiteX2" fmla="*/ 374880 w 1042081"/>
                  <a:gd name="connsiteY2" fmla="*/ 216001 h 708481"/>
                  <a:gd name="connsiteX3" fmla="*/ 249600 w 1042081"/>
                  <a:gd name="connsiteY3" fmla="*/ 1 h 708481"/>
                  <a:gd name="connsiteX4" fmla="*/ 667200 w 1042081"/>
                  <a:gd name="connsiteY4" fmla="*/ 1 h 708481"/>
                  <a:gd name="connsiteX5" fmla="*/ 541920 w 1042081"/>
                  <a:gd name="connsiteY5" fmla="*/ 216001 h 708481"/>
                  <a:gd name="connsiteX6" fmla="*/ 1042081 w 1042081"/>
                  <a:gd name="connsiteY6" fmla="*/ 216001 h 708481"/>
                  <a:gd name="connsiteX7" fmla="*/ 916800 w 1042081"/>
                  <a:gd name="connsiteY7" fmla="*/ 0 h 708481"/>
                  <a:gd name="connsiteX0" fmla="*/ 0 w 1042081"/>
                  <a:gd name="connsiteY0" fmla="*/ 216001 h 216001"/>
                  <a:gd name="connsiteX1" fmla="*/ 374880 w 1042081"/>
                  <a:gd name="connsiteY1" fmla="*/ 216001 h 216001"/>
                  <a:gd name="connsiteX2" fmla="*/ 249600 w 1042081"/>
                  <a:gd name="connsiteY2" fmla="*/ 1 h 216001"/>
                  <a:gd name="connsiteX3" fmla="*/ 667200 w 1042081"/>
                  <a:gd name="connsiteY3" fmla="*/ 1 h 216001"/>
                  <a:gd name="connsiteX4" fmla="*/ 541920 w 1042081"/>
                  <a:gd name="connsiteY4" fmla="*/ 216001 h 216001"/>
                  <a:gd name="connsiteX5" fmla="*/ 1042081 w 1042081"/>
                  <a:gd name="connsiteY5" fmla="*/ 216001 h 216001"/>
                  <a:gd name="connsiteX6" fmla="*/ 916800 w 1042081"/>
                  <a:gd name="connsiteY6" fmla="*/ 0 h 216001"/>
                  <a:gd name="connsiteX0" fmla="*/ 125280 w 792481"/>
                  <a:gd name="connsiteY0" fmla="*/ 216001 h 216001"/>
                  <a:gd name="connsiteX1" fmla="*/ 0 w 792481"/>
                  <a:gd name="connsiteY1" fmla="*/ 1 h 216001"/>
                  <a:gd name="connsiteX2" fmla="*/ 417600 w 792481"/>
                  <a:gd name="connsiteY2" fmla="*/ 1 h 216001"/>
                  <a:gd name="connsiteX3" fmla="*/ 292320 w 792481"/>
                  <a:gd name="connsiteY3" fmla="*/ 216001 h 216001"/>
                  <a:gd name="connsiteX4" fmla="*/ 792481 w 792481"/>
                  <a:gd name="connsiteY4" fmla="*/ 216001 h 216001"/>
                  <a:gd name="connsiteX5" fmla="*/ 667200 w 792481"/>
                  <a:gd name="connsiteY5" fmla="*/ 0 h 216001"/>
                  <a:gd name="connsiteX0" fmla="*/ 0 w 792481"/>
                  <a:gd name="connsiteY0" fmla="*/ 1 h 216001"/>
                  <a:gd name="connsiteX1" fmla="*/ 417600 w 792481"/>
                  <a:gd name="connsiteY1" fmla="*/ 1 h 216001"/>
                  <a:gd name="connsiteX2" fmla="*/ 292320 w 792481"/>
                  <a:gd name="connsiteY2" fmla="*/ 216001 h 216001"/>
                  <a:gd name="connsiteX3" fmla="*/ 792481 w 792481"/>
                  <a:gd name="connsiteY3" fmla="*/ 216001 h 216001"/>
                  <a:gd name="connsiteX4" fmla="*/ 667200 w 792481"/>
                  <a:gd name="connsiteY4" fmla="*/ 0 h 216001"/>
                  <a:gd name="connsiteX0" fmla="*/ 125280 w 500161"/>
                  <a:gd name="connsiteY0" fmla="*/ 1 h 216001"/>
                  <a:gd name="connsiteX1" fmla="*/ 0 w 500161"/>
                  <a:gd name="connsiteY1" fmla="*/ 216001 h 216001"/>
                  <a:gd name="connsiteX2" fmla="*/ 500161 w 500161"/>
                  <a:gd name="connsiteY2" fmla="*/ 216001 h 216001"/>
                  <a:gd name="connsiteX3" fmla="*/ 374880 w 500161"/>
                  <a:gd name="connsiteY3" fmla="*/ 0 h 216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0161" h="216001">
                    <a:moveTo>
                      <a:pt x="125280" y="1"/>
                    </a:moveTo>
                    <a:lnTo>
                      <a:pt x="0" y="216001"/>
                    </a:lnTo>
                    <a:lnTo>
                      <a:pt x="500161" y="216001"/>
                    </a:lnTo>
                    <a:lnTo>
                      <a:pt x="374880" y="0"/>
                    </a:lnTo>
                  </a:path>
                </a:pathLst>
              </a:custGeom>
              <a:noFill/>
              <a:ln w="12700">
                <a:solidFill>
                  <a:schemeClr val="bg2"/>
                </a:solidFill>
                <a:prstDash val="soli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>
                  <a:latin typeface="+mj-lt"/>
                </a:endParaRPr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53F5167-2DA6-82B9-8313-A866F29F5256}"/>
              </a:ext>
            </a:extLst>
          </p:cNvPr>
          <p:cNvSpPr/>
          <p:nvPr/>
        </p:nvSpPr>
        <p:spPr>
          <a:xfrm>
            <a:off x="9105901" y="2540110"/>
            <a:ext cx="2070000" cy="2535891"/>
          </a:xfrm>
          <a:custGeom>
            <a:avLst/>
            <a:gdLst>
              <a:gd name="connsiteX0" fmla="*/ 0 w 1395675"/>
              <a:gd name="connsiteY0" fmla="*/ 5916 h 744103"/>
              <a:gd name="connsiteX1" fmla="*/ 890588 w 1395675"/>
              <a:gd name="connsiteY1" fmla="*/ 39253 h 744103"/>
              <a:gd name="connsiteX2" fmla="*/ 1323975 w 1395675"/>
              <a:gd name="connsiteY2" fmla="*/ 301191 h 744103"/>
              <a:gd name="connsiteX3" fmla="*/ 1390650 w 1395675"/>
              <a:gd name="connsiteY3" fmla="*/ 744103 h 744103"/>
              <a:gd name="connsiteX0" fmla="*/ 0 w 1395675"/>
              <a:gd name="connsiteY0" fmla="*/ 2341 h 740528"/>
              <a:gd name="connsiteX1" fmla="*/ 913066 w 1395675"/>
              <a:gd name="connsiteY1" fmla="*/ 54630 h 740528"/>
              <a:gd name="connsiteX2" fmla="*/ 1323975 w 1395675"/>
              <a:gd name="connsiteY2" fmla="*/ 297616 h 740528"/>
              <a:gd name="connsiteX3" fmla="*/ 1390650 w 1395675"/>
              <a:gd name="connsiteY3" fmla="*/ 740528 h 740528"/>
              <a:gd name="connsiteX0" fmla="*/ 0 w 1395675"/>
              <a:gd name="connsiteY0" fmla="*/ 1846 h 740033"/>
              <a:gd name="connsiteX1" fmla="*/ 922699 w 1395675"/>
              <a:gd name="connsiteY1" fmla="*/ 60453 h 740033"/>
              <a:gd name="connsiteX2" fmla="*/ 1323975 w 1395675"/>
              <a:gd name="connsiteY2" fmla="*/ 297121 h 740033"/>
              <a:gd name="connsiteX3" fmla="*/ 1390650 w 1395675"/>
              <a:gd name="connsiteY3" fmla="*/ 740033 h 740033"/>
              <a:gd name="connsiteX0" fmla="*/ 0 w 1395675"/>
              <a:gd name="connsiteY0" fmla="*/ 424 h 738611"/>
              <a:gd name="connsiteX1" fmla="*/ 922699 w 1395675"/>
              <a:gd name="connsiteY1" fmla="*/ 59031 h 738611"/>
              <a:gd name="connsiteX2" fmla="*/ 1323975 w 1395675"/>
              <a:gd name="connsiteY2" fmla="*/ 295699 h 738611"/>
              <a:gd name="connsiteX3" fmla="*/ 1390650 w 1395675"/>
              <a:gd name="connsiteY3" fmla="*/ 738611 h 738611"/>
              <a:gd name="connsiteX0" fmla="*/ 0 w 1395675"/>
              <a:gd name="connsiteY0" fmla="*/ 283 h 738470"/>
              <a:gd name="connsiteX1" fmla="*/ 929121 w 1395675"/>
              <a:gd name="connsiteY1" fmla="*/ 67505 h 738470"/>
              <a:gd name="connsiteX2" fmla="*/ 1323975 w 1395675"/>
              <a:gd name="connsiteY2" fmla="*/ 295558 h 738470"/>
              <a:gd name="connsiteX3" fmla="*/ 1390650 w 1395675"/>
              <a:gd name="connsiteY3" fmla="*/ 738470 h 73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5675" h="738470">
                <a:moveTo>
                  <a:pt x="0" y="283"/>
                </a:moveTo>
                <a:cubicBezTo>
                  <a:pt x="334963" y="-2732"/>
                  <a:pt x="708459" y="18293"/>
                  <a:pt x="929121" y="67505"/>
                </a:cubicBezTo>
                <a:cubicBezTo>
                  <a:pt x="1149783" y="116717"/>
                  <a:pt x="1240631" y="178083"/>
                  <a:pt x="1323975" y="295558"/>
                </a:cubicBezTo>
                <a:cubicBezTo>
                  <a:pt x="1407319" y="413033"/>
                  <a:pt x="1398984" y="575751"/>
                  <a:pt x="1390650" y="738470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08B4B2E-A9A4-8F48-A06D-DDB413D00770}"/>
              </a:ext>
            </a:extLst>
          </p:cNvPr>
          <p:cNvSpPr/>
          <p:nvPr/>
        </p:nvSpPr>
        <p:spPr>
          <a:xfrm>
            <a:off x="9105900" y="4324755"/>
            <a:ext cx="1398578" cy="736956"/>
          </a:xfrm>
          <a:custGeom>
            <a:avLst/>
            <a:gdLst>
              <a:gd name="connsiteX0" fmla="*/ 0 w 1409975"/>
              <a:gd name="connsiteY0" fmla="*/ 612635 h 618476"/>
              <a:gd name="connsiteX1" fmla="*/ 300038 w 1409975"/>
              <a:gd name="connsiteY1" fmla="*/ 569772 h 618476"/>
              <a:gd name="connsiteX2" fmla="*/ 576263 w 1409975"/>
              <a:gd name="connsiteY2" fmla="*/ 255447 h 618476"/>
              <a:gd name="connsiteX3" fmla="*/ 862013 w 1409975"/>
              <a:gd name="connsiteY3" fmla="*/ 36372 h 618476"/>
              <a:gd name="connsiteX4" fmla="*/ 1138238 w 1409975"/>
              <a:gd name="connsiteY4" fmla="*/ 7797 h 618476"/>
              <a:gd name="connsiteX5" fmla="*/ 1338263 w 1409975"/>
              <a:gd name="connsiteY5" fmla="*/ 117335 h 618476"/>
              <a:gd name="connsiteX6" fmla="*/ 1404938 w 1409975"/>
              <a:gd name="connsiteY6" fmla="*/ 250685 h 618476"/>
              <a:gd name="connsiteX7" fmla="*/ 1400175 w 1409975"/>
              <a:gd name="connsiteY7" fmla="*/ 593585 h 618476"/>
              <a:gd name="connsiteX0" fmla="*/ 0 w 1402602"/>
              <a:gd name="connsiteY0" fmla="*/ 612635 h 618476"/>
              <a:gd name="connsiteX1" fmla="*/ 300038 w 1402602"/>
              <a:gd name="connsiteY1" fmla="*/ 569772 h 618476"/>
              <a:gd name="connsiteX2" fmla="*/ 576263 w 1402602"/>
              <a:gd name="connsiteY2" fmla="*/ 255447 h 618476"/>
              <a:gd name="connsiteX3" fmla="*/ 862013 w 1402602"/>
              <a:gd name="connsiteY3" fmla="*/ 36372 h 618476"/>
              <a:gd name="connsiteX4" fmla="*/ 1138238 w 1402602"/>
              <a:gd name="connsiteY4" fmla="*/ 7797 h 618476"/>
              <a:gd name="connsiteX5" fmla="*/ 1338263 w 1402602"/>
              <a:gd name="connsiteY5" fmla="*/ 117335 h 618476"/>
              <a:gd name="connsiteX6" fmla="*/ 1385888 w 1402602"/>
              <a:gd name="connsiteY6" fmla="*/ 250685 h 618476"/>
              <a:gd name="connsiteX7" fmla="*/ 1400175 w 1402602"/>
              <a:gd name="connsiteY7" fmla="*/ 593585 h 618476"/>
              <a:gd name="connsiteX0" fmla="*/ 0 w 1402602"/>
              <a:gd name="connsiteY0" fmla="*/ 610177 h 616018"/>
              <a:gd name="connsiteX1" fmla="*/ 300038 w 1402602"/>
              <a:gd name="connsiteY1" fmla="*/ 567314 h 616018"/>
              <a:gd name="connsiteX2" fmla="*/ 576263 w 1402602"/>
              <a:gd name="connsiteY2" fmla="*/ 252989 h 616018"/>
              <a:gd name="connsiteX3" fmla="*/ 862013 w 1402602"/>
              <a:gd name="connsiteY3" fmla="*/ 33914 h 616018"/>
              <a:gd name="connsiteX4" fmla="*/ 1138238 w 1402602"/>
              <a:gd name="connsiteY4" fmla="*/ 5339 h 616018"/>
              <a:gd name="connsiteX5" fmla="*/ 1271588 w 1402602"/>
              <a:gd name="connsiteY5" fmla="*/ 81540 h 616018"/>
              <a:gd name="connsiteX6" fmla="*/ 1385888 w 1402602"/>
              <a:gd name="connsiteY6" fmla="*/ 248227 h 616018"/>
              <a:gd name="connsiteX7" fmla="*/ 1400175 w 1402602"/>
              <a:gd name="connsiteY7" fmla="*/ 591127 h 616018"/>
              <a:gd name="connsiteX0" fmla="*/ 0 w 1402602"/>
              <a:gd name="connsiteY0" fmla="*/ 613859 h 619700"/>
              <a:gd name="connsiteX1" fmla="*/ 300038 w 1402602"/>
              <a:gd name="connsiteY1" fmla="*/ 570996 h 619700"/>
              <a:gd name="connsiteX2" fmla="*/ 576263 w 1402602"/>
              <a:gd name="connsiteY2" fmla="*/ 256671 h 619700"/>
              <a:gd name="connsiteX3" fmla="*/ 862013 w 1402602"/>
              <a:gd name="connsiteY3" fmla="*/ 37596 h 619700"/>
              <a:gd name="connsiteX4" fmla="*/ 1047750 w 1402602"/>
              <a:gd name="connsiteY4" fmla="*/ 4258 h 619700"/>
              <a:gd name="connsiteX5" fmla="*/ 1271588 w 1402602"/>
              <a:gd name="connsiteY5" fmla="*/ 85222 h 619700"/>
              <a:gd name="connsiteX6" fmla="*/ 1385888 w 1402602"/>
              <a:gd name="connsiteY6" fmla="*/ 251909 h 619700"/>
              <a:gd name="connsiteX7" fmla="*/ 1400175 w 1402602"/>
              <a:gd name="connsiteY7" fmla="*/ 594809 h 619700"/>
              <a:gd name="connsiteX0" fmla="*/ 0 w 1402602"/>
              <a:gd name="connsiteY0" fmla="*/ 609698 h 615539"/>
              <a:gd name="connsiteX1" fmla="*/ 300038 w 1402602"/>
              <a:gd name="connsiteY1" fmla="*/ 566835 h 615539"/>
              <a:gd name="connsiteX2" fmla="*/ 576263 w 1402602"/>
              <a:gd name="connsiteY2" fmla="*/ 252510 h 615539"/>
              <a:gd name="connsiteX3" fmla="*/ 747713 w 1402602"/>
              <a:gd name="connsiteY3" fmla="*/ 95347 h 615539"/>
              <a:gd name="connsiteX4" fmla="*/ 1047750 w 1402602"/>
              <a:gd name="connsiteY4" fmla="*/ 97 h 615539"/>
              <a:gd name="connsiteX5" fmla="*/ 1271588 w 1402602"/>
              <a:gd name="connsiteY5" fmla="*/ 81061 h 615539"/>
              <a:gd name="connsiteX6" fmla="*/ 1385888 w 1402602"/>
              <a:gd name="connsiteY6" fmla="*/ 247748 h 615539"/>
              <a:gd name="connsiteX7" fmla="*/ 1400175 w 1402602"/>
              <a:gd name="connsiteY7" fmla="*/ 590648 h 615539"/>
              <a:gd name="connsiteX0" fmla="*/ 0 w 1402602"/>
              <a:gd name="connsiteY0" fmla="*/ 609698 h 615539"/>
              <a:gd name="connsiteX1" fmla="*/ 300038 w 1402602"/>
              <a:gd name="connsiteY1" fmla="*/ 566835 h 615539"/>
              <a:gd name="connsiteX2" fmla="*/ 576263 w 1402602"/>
              <a:gd name="connsiteY2" fmla="*/ 252510 h 615539"/>
              <a:gd name="connsiteX3" fmla="*/ 747713 w 1402602"/>
              <a:gd name="connsiteY3" fmla="*/ 95347 h 615539"/>
              <a:gd name="connsiteX4" fmla="*/ 1047750 w 1402602"/>
              <a:gd name="connsiteY4" fmla="*/ 97 h 615539"/>
              <a:gd name="connsiteX5" fmla="*/ 1271588 w 1402602"/>
              <a:gd name="connsiteY5" fmla="*/ 81061 h 615539"/>
              <a:gd name="connsiteX6" fmla="*/ 1385888 w 1402602"/>
              <a:gd name="connsiteY6" fmla="*/ 247748 h 615539"/>
              <a:gd name="connsiteX7" fmla="*/ 1400175 w 1402602"/>
              <a:gd name="connsiteY7" fmla="*/ 590648 h 615539"/>
              <a:gd name="connsiteX0" fmla="*/ 0 w 1402602"/>
              <a:gd name="connsiteY0" fmla="*/ 609698 h 615539"/>
              <a:gd name="connsiteX1" fmla="*/ 300038 w 1402602"/>
              <a:gd name="connsiteY1" fmla="*/ 566835 h 615539"/>
              <a:gd name="connsiteX2" fmla="*/ 576263 w 1402602"/>
              <a:gd name="connsiteY2" fmla="*/ 252510 h 615539"/>
              <a:gd name="connsiteX3" fmla="*/ 747713 w 1402602"/>
              <a:gd name="connsiteY3" fmla="*/ 95347 h 615539"/>
              <a:gd name="connsiteX4" fmla="*/ 1047750 w 1402602"/>
              <a:gd name="connsiteY4" fmla="*/ 97 h 615539"/>
              <a:gd name="connsiteX5" fmla="*/ 1271588 w 1402602"/>
              <a:gd name="connsiteY5" fmla="*/ 81061 h 615539"/>
              <a:gd name="connsiteX6" fmla="*/ 1385888 w 1402602"/>
              <a:gd name="connsiteY6" fmla="*/ 247748 h 615539"/>
              <a:gd name="connsiteX7" fmla="*/ 1400175 w 1402602"/>
              <a:gd name="connsiteY7" fmla="*/ 590648 h 615539"/>
              <a:gd name="connsiteX0" fmla="*/ 0 w 1402602"/>
              <a:gd name="connsiteY0" fmla="*/ 609698 h 615539"/>
              <a:gd name="connsiteX1" fmla="*/ 300038 w 1402602"/>
              <a:gd name="connsiteY1" fmla="*/ 566835 h 615539"/>
              <a:gd name="connsiteX2" fmla="*/ 576263 w 1402602"/>
              <a:gd name="connsiteY2" fmla="*/ 252510 h 615539"/>
              <a:gd name="connsiteX3" fmla="*/ 747713 w 1402602"/>
              <a:gd name="connsiteY3" fmla="*/ 95347 h 615539"/>
              <a:gd name="connsiteX4" fmla="*/ 1047750 w 1402602"/>
              <a:gd name="connsiteY4" fmla="*/ 97 h 615539"/>
              <a:gd name="connsiteX5" fmla="*/ 1271588 w 1402602"/>
              <a:gd name="connsiteY5" fmla="*/ 81061 h 615539"/>
              <a:gd name="connsiteX6" fmla="*/ 1385888 w 1402602"/>
              <a:gd name="connsiteY6" fmla="*/ 247748 h 615539"/>
              <a:gd name="connsiteX7" fmla="*/ 1400175 w 1402602"/>
              <a:gd name="connsiteY7" fmla="*/ 590648 h 615539"/>
              <a:gd name="connsiteX0" fmla="*/ 0 w 1402602"/>
              <a:gd name="connsiteY0" fmla="*/ 609698 h 612884"/>
              <a:gd name="connsiteX1" fmla="*/ 300038 w 1402602"/>
              <a:gd name="connsiteY1" fmla="*/ 566835 h 612884"/>
              <a:gd name="connsiteX2" fmla="*/ 576263 w 1402602"/>
              <a:gd name="connsiteY2" fmla="*/ 252510 h 612884"/>
              <a:gd name="connsiteX3" fmla="*/ 747713 w 1402602"/>
              <a:gd name="connsiteY3" fmla="*/ 95347 h 612884"/>
              <a:gd name="connsiteX4" fmla="*/ 1047750 w 1402602"/>
              <a:gd name="connsiteY4" fmla="*/ 97 h 612884"/>
              <a:gd name="connsiteX5" fmla="*/ 1271588 w 1402602"/>
              <a:gd name="connsiteY5" fmla="*/ 81061 h 612884"/>
              <a:gd name="connsiteX6" fmla="*/ 1385888 w 1402602"/>
              <a:gd name="connsiteY6" fmla="*/ 247748 h 612884"/>
              <a:gd name="connsiteX7" fmla="*/ 1400175 w 1402602"/>
              <a:gd name="connsiteY7" fmla="*/ 590648 h 612884"/>
              <a:gd name="connsiteX0" fmla="*/ 0 w 1402602"/>
              <a:gd name="connsiteY0" fmla="*/ 609698 h 612884"/>
              <a:gd name="connsiteX1" fmla="*/ 300038 w 1402602"/>
              <a:gd name="connsiteY1" fmla="*/ 566835 h 612884"/>
              <a:gd name="connsiteX2" fmla="*/ 576263 w 1402602"/>
              <a:gd name="connsiteY2" fmla="*/ 252510 h 612884"/>
              <a:gd name="connsiteX3" fmla="*/ 747713 w 1402602"/>
              <a:gd name="connsiteY3" fmla="*/ 95347 h 612884"/>
              <a:gd name="connsiteX4" fmla="*/ 1047750 w 1402602"/>
              <a:gd name="connsiteY4" fmla="*/ 97 h 612884"/>
              <a:gd name="connsiteX5" fmla="*/ 1271588 w 1402602"/>
              <a:gd name="connsiteY5" fmla="*/ 81061 h 612884"/>
              <a:gd name="connsiteX6" fmla="*/ 1385888 w 1402602"/>
              <a:gd name="connsiteY6" fmla="*/ 247748 h 612884"/>
              <a:gd name="connsiteX7" fmla="*/ 1400175 w 1402602"/>
              <a:gd name="connsiteY7" fmla="*/ 590648 h 612884"/>
              <a:gd name="connsiteX0" fmla="*/ 0 w 1402602"/>
              <a:gd name="connsiteY0" fmla="*/ 609601 h 612787"/>
              <a:gd name="connsiteX1" fmla="*/ 300038 w 1402602"/>
              <a:gd name="connsiteY1" fmla="*/ 566738 h 612787"/>
              <a:gd name="connsiteX2" fmla="*/ 576263 w 1402602"/>
              <a:gd name="connsiteY2" fmla="*/ 252413 h 612787"/>
              <a:gd name="connsiteX3" fmla="*/ 728663 w 1402602"/>
              <a:gd name="connsiteY3" fmla="*/ 80962 h 612787"/>
              <a:gd name="connsiteX4" fmla="*/ 1047750 w 1402602"/>
              <a:gd name="connsiteY4" fmla="*/ 0 h 612787"/>
              <a:gd name="connsiteX5" fmla="*/ 1271588 w 1402602"/>
              <a:gd name="connsiteY5" fmla="*/ 80964 h 612787"/>
              <a:gd name="connsiteX6" fmla="*/ 1385888 w 1402602"/>
              <a:gd name="connsiteY6" fmla="*/ 247651 h 612787"/>
              <a:gd name="connsiteX7" fmla="*/ 1400175 w 1402602"/>
              <a:gd name="connsiteY7" fmla="*/ 590551 h 612787"/>
              <a:gd name="connsiteX0" fmla="*/ 0 w 1402602"/>
              <a:gd name="connsiteY0" fmla="*/ 609601 h 612787"/>
              <a:gd name="connsiteX1" fmla="*/ 300038 w 1402602"/>
              <a:gd name="connsiteY1" fmla="*/ 566738 h 612787"/>
              <a:gd name="connsiteX2" fmla="*/ 576263 w 1402602"/>
              <a:gd name="connsiteY2" fmla="*/ 252413 h 612787"/>
              <a:gd name="connsiteX3" fmla="*/ 728663 w 1402602"/>
              <a:gd name="connsiteY3" fmla="*/ 80962 h 612787"/>
              <a:gd name="connsiteX4" fmla="*/ 1047750 w 1402602"/>
              <a:gd name="connsiteY4" fmla="*/ 0 h 612787"/>
              <a:gd name="connsiteX5" fmla="*/ 1271588 w 1402602"/>
              <a:gd name="connsiteY5" fmla="*/ 80964 h 612787"/>
              <a:gd name="connsiteX6" fmla="*/ 1385888 w 1402602"/>
              <a:gd name="connsiteY6" fmla="*/ 247651 h 612787"/>
              <a:gd name="connsiteX7" fmla="*/ 1400175 w 1402602"/>
              <a:gd name="connsiteY7" fmla="*/ 590551 h 612787"/>
              <a:gd name="connsiteX0" fmla="*/ 0 w 1405491"/>
              <a:gd name="connsiteY0" fmla="*/ 609601 h 612787"/>
              <a:gd name="connsiteX1" fmla="*/ 300038 w 1405491"/>
              <a:gd name="connsiteY1" fmla="*/ 566738 h 612787"/>
              <a:gd name="connsiteX2" fmla="*/ 576263 w 1405491"/>
              <a:gd name="connsiteY2" fmla="*/ 252413 h 612787"/>
              <a:gd name="connsiteX3" fmla="*/ 728663 w 1405491"/>
              <a:gd name="connsiteY3" fmla="*/ 80962 h 612787"/>
              <a:gd name="connsiteX4" fmla="*/ 1047750 w 1405491"/>
              <a:gd name="connsiteY4" fmla="*/ 0 h 612787"/>
              <a:gd name="connsiteX5" fmla="*/ 1271588 w 1405491"/>
              <a:gd name="connsiteY5" fmla="*/ 80964 h 612787"/>
              <a:gd name="connsiteX6" fmla="*/ 1385888 w 1405491"/>
              <a:gd name="connsiteY6" fmla="*/ 247651 h 612787"/>
              <a:gd name="connsiteX7" fmla="*/ 1400175 w 1405491"/>
              <a:gd name="connsiteY7" fmla="*/ 590551 h 612787"/>
              <a:gd name="connsiteX0" fmla="*/ 0 w 1405491"/>
              <a:gd name="connsiteY0" fmla="*/ 609601 h 612787"/>
              <a:gd name="connsiteX1" fmla="*/ 300038 w 1405491"/>
              <a:gd name="connsiteY1" fmla="*/ 566738 h 612787"/>
              <a:gd name="connsiteX2" fmla="*/ 576263 w 1405491"/>
              <a:gd name="connsiteY2" fmla="*/ 252413 h 612787"/>
              <a:gd name="connsiteX3" fmla="*/ 728663 w 1405491"/>
              <a:gd name="connsiteY3" fmla="*/ 80962 h 612787"/>
              <a:gd name="connsiteX4" fmla="*/ 1047750 w 1405491"/>
              <a:gd name="connsiteY4" fmla="*/ 0 h 612787"/>
              <a:gd name="connsiteX5" fmla="*/ 1271588 w 1405491"/>
              <a:gd name="connsiteY5" fmla="*/ 80964 h 612787"/>
              <a:gd name="connsiteX6" fmla="*/ 1385888 w 1405491"/>
              <a:gd name="connsiteY6" fmla="*/ 242889 h 612787"/>
              <a:gd name="connsiteX7" fmla="*/ 1400175 w 1405491"/>
              <a:gd name="connsiteY7" fmla="*/ 590551 h 612787"/>
              <a:gd name="connsiteX0" fmla="*/ 0 w 1402462"/>
              <a:gd name="connsiteY0" fmla="*/ 609601 h 612787"/>
              <a:gd name="connsiteX1" fmla="*/ 300038 w 1402462"/>
              <a:gd name="connsiteY1" fmla="*/ 566738 h 612787"/>
              <a:gd name="connsiteX2" fmla="*/ 576263 w 1402462"/>
              <a:gd name="connsiteY2" fmla="*/ 252413 h 612787"/>
              <a:gd name="connsiteX3" fmla="*/ 728663 w 1402462"/>
              <a:gd name="connsiteY3" fmla="*/ 80962 h 612787"/>
              <a:gd name="connsiteX4" fmla="*/ 1047750 w 1402462"/>
              <a:gd name="connsiteY4" fmla="*/ 0 h 612787"/>
              <a:gd name="connsiteX5" fmla="*/ 1271588 w 1402462"/>
              <a:gd name="connsiteY5" fmla="*/ 80964 h 612787"/>
              <a:gd name="connsiteX6" fmla="*/ 1371600 w 1402462"/>
              <a:gd name="connsiteY6" fmla="*/ 242889 h 612787"/>
              <a:gd name="connsiteX7" fmla="*/ 1400175 w 1402462"/>
              <a:gd name="connsiteY7" fmla="*/ 590551 h 612787"/>
              <a:gd name="connsiteX0" fmla="*/ 0 w 1402543"/>
              <a:gd name="connsiteY0" fmla="*/ 609613 h 612799"/>
              <a:gd name="connsiteX1" fmla="*/ 300038 w 1402543"/>
              <a:gd name="connsiteY1" fmla="*/ 566750 h 612799"/>
              <a:gd name="connsiteX2" fmla="*/ 576263 w 1402543"/>
              <a:gd name="connsiteY2" fmla="*/ 252425 h 612799"/>
              <a:gd name="connsiteX3" fmla="*/ 728663 w 1402543"/>
              <a:gd name="connsiteY3" fmla="*/ 80974 h 612799"/>
              <a:gd name="connsiteX4" fmla="*/ 1047750 w 1402543"/>
              <a:gd name="connsiteY4" fmla="*/ 12 h 612799"/>
              <a:gd name="connsiteX5" fmla="*/ 1247775 w 1402543"/>
              <a:gd name="connsiteY5" fmla="*/ 76213 h 612799"/>
              <a:gd name="connsiteX6" fmla="*/ 1371600 w 1402543"/>
              <a:gd name="connsiteY6" fmla="*/ 242901 h 612799"/>
              <a:gd name="connsiteX7" fmla="*/ 1400175 w 1402543"/>
              <a:gd name="connsiteY7" fmla="*/ 590563 h 612799"/>
              <a:gd name="connsiteX0" fmla="*/ 0 w 1402543"/>
              <a:gd name="connsiteY0" fmla="*/ 609615 h 612801"/>
              <a:gd name="connsiteX1" fmla="*/ 300038 w 1402543"/>
              <a:gd name="connsiteY1" fmla="*/ 566752 h 612801"/>
              <a:gd name="connsiteX2" fmla="*/ 576263 w 1402543"/>
              <a:gd name="connsiteY2" fmla="*/ 252427 h 612801"/>
              <a:gd name="connsiteX3" fmla="*/ 728663 w 1402543"/>
              <a:gd name="connsiteY3" fmla="*/ 80976 h 612801"/>
              <a:gd name="connsiteX4" fmla="*/ 1047750 w 1402543"/>
              <a:gd name="connsiteY4" fmla="*/ 14 h 612801"/>
              <a:gd name="connsiteX5" fmla="*/ 1247775 w 1402543"/>
              <a:gd name="connsiteY5" fmla="*/ 76215 h 612801"/>
              <a:gd name="connsiteX6" fmla="*/ 1371600 w 1402543"/>
              <a:gd name="connsiteY6" fmla="*/ 242903 h 612801"/>
              <a:gd name="connsiteX7" fmla="*/ 1400175 w 1402543"/>
              <a:gd name="connsiteY7" fmla="*/ 590565 h 612801"/>
              <a:gd name="connsiteX0" fmla="*/ 0 w 1402543"/>
              <a:gd name="connsiteY0" fmla="*/ 623897 h 627083"/>
              <a:gd name="connsiteX1" fmla="*/ 300038 w 1402543"/>
              <a:gd name="connsiteY1" fmla="*/ 581034 h 627083"/>
              <a:gd name="connsiteX2" fmla="*/ 576263 w 1402543"/>
              <a:gd name="connsiteY2" fmla="*/ 266709 h 627083"/>
              <a:gd name="connsiteX3" fmla="*/ 728663 w 1402543"/>
              <a:gd name="connsiteY3" fmla="*/ 95258 h 627083"/>
              <a:gd name="connsiteX4" fmla="*/ 1019175 w 1402543"/>
              <a:gd name="connsiteY4" fmla="*/ 9 h 627083"/>
              <a:gd name="connsiteX5" fmla="*/ 1247775 w 1402543"/>
              <a:gd name="connsiteY5" fmla="*/ 90497 h 627083"/>
              <a:gd name="connsiteX6" fmla="*/ 1371600 w 1402543"/>
              <a:gd name="connsiteY6" fmla="*/ 257185 h 627083"/>
              <a:gd name="connsiteX7" fmla="*/ 1400175 w 1402543"/>
              <a:gd name="connsiteY7" fmla="*/ 604847 h 627083"/>
              <a:gd name="connsiteX0" fmla="*/ 0 w 1402543"/>
              <a:gd name="connsiteY0" fmla="*/ 623969 h 627155"/>
              <a:gd name="connsiteX1" fmla="*/ 300038 w 1402543"/>
              <a:gd name="connsiteY1" fmla="*/ 581106 h 627155"/>
              <a:gd name="connsiteX2" fmla="*/ 576263 w 1402543"/>
              <a:gd name="connsiteY2" fmla="*/ 266781 h 627155"/>
              <a:gd name="connsiteX3" fmla="*/ 738188 w 1402543"/>
              <a:gd name="connsiteY3" fmla="*/ 104855 h 627155"/>
              <a:gd name="connsiteX4" fmla="*/ 1019175 w 1402543"/>
              <a:gd name="connsiteY4" fmla="*/ 81 h 627155"/>
              <a:gd name="connsiteX5" fmla="*/ 1247775 w 1402543"/>
              <a:gd name="connsiteY5" fmla="*/ 90569 h 627155"/>
              <a:gd name="connsiteX6" fmla="*/ 1371600 w 1402543"/>
              <a:gd name="connsiteY6" fmla="*/ 257257 h 627155"/>
              <a:gd name="connsiteX7" fmla="*/ 1400175 w 1402543"/>
              <a:gd name="connsiteY7" fmla="*/ 604919 h 627155"/>
              <a:gd name="connsiteX0" fmla="*/ 0 w 1402543"/>
              <a:gd name="connsiteY0" fmla="*/ 623969 h 627155"/>
              <a:gd name="connsiteX1" fmla="*/ 300038 w 1402543"/>
              <a:gd name="connsiteY1" fmla="*/ 581106 h 627155"/>
              <a:gd name="connsiteX2" fmla="*/ 576263 w 1402543"/>
              <a:gd name="connsiteY2" fmla="*/ 266781 h 627155"/>
              <a:gd name="connsiteX3" fmla="*/ 738188 w 1402543"/>
              <a:gd name="connsiteY3" fmla="*/ 104855 h 627155"/>
              <a:gd name="connsiteX4" fmla="*/ 1019175 w 1402543"/>
              <a:gd name="connsiteY4" fmla="*/ 81 h 627155"/>
              <a:gd name="connsiteX5" fmla="*/ 1247775 w 1402543"/>
              <a:gd name="connsiteY5" fmla="*/ 90569 h 627155"/>
              <a:gd name="connsiteX6" fmla="*/ 1371600 w 1402543"/>
              <a:gd name="connsiteY6" fmla="*/ 257257 h 627155"/>
              <a:gd name="connsiteX7" fmla="*/ 1400175 w 1402543"/>
              <a:gd name="connsiteY7" fmla="*/ 604919 h 627155"/>
              <a:gd name="connsiteX0" fmla="*/ 0 w 1402543"/>
              <a:gd name="connsiteY0" fmla="*/ 623905 h 627091"/>
              <a:gd name="connsiteX1" fmla="*/ 300038 w 1402543"/>
              <a:gd name="connsiteY1" fmla="*/ 581042 h 627091"/>
              <a:gd name="connsiteX2" fmla="*/ 576263 w 1402543"/>
              <a:gd name="connsiteY2" fmla="*/ 266717 h 627091"/>
              <a:gd name="connsiteX3" fmla="*/ 738188 w 1402543"/>
              <a:gd name="connsiteY3" fmla="*/ 85741 h 627091"/>
              <a:gd name="connsiteX4" fmla="*/ 1019175 w 1402543"/>
              <a:gd name="connsiteY4" fmla="*/ 17 h 627091"/>
              <a:gd name="connsiteX5" fmla="*/ 1247775 w 1402543"/>
              <a:gd name="connsiteY5" fmla="*/ 90505 h 627091"/>
              <a:gd name="connsiteX6" fmla="*/ 1371600 w 1402543"/>
              <a:gd name="connsiteY6" fmla="*/ 257193 h 627091"/>
              <a:gd name="connsiteX7" fmla="*/ 1400175 w 1402543"/>
              <a:gd name="connsiteY7" fmla="*/ 604855 h 627091"/>
              <a:gd name="connsiteX0" fmla="*/ 0 w 1402462"/>
              <a:gd name="connsiteY0" fmla="*/ 623940 h 627126"/>
              <a:gd name="connsiteX1" fmla="*/ 300038 w 1402462"/>
              <a:gd name="connsiteY1" fmla="*/ 581077 h 627126"/>
              <a:gd name="connsiteX2" fmla="*/ 576263 w 1402462"/>
              <a:gd name="connsiteY2" fmla="*/ 266752 h 627126"/>
              <a:gd name="connsiteX3" fmla="*/ 738188 w 1402462"/>
              <a:gd name="connsiteY3" fmla="*/ 85776 h 627126"/>
              <a:gd name="connsiteX4" fmla="*/ 1019175 w 1402462"/>
              <a:gd name="connsiteY4" fmla="*/ 52 h 627126"/>
              <a:gd name="connsiteX5" fmla="*/ 1252537 w 1402462"/>
              <a:gd name="connsiteY5" fmla="*/ 76252 h 627126"/>
              <a:gd name="connsiteX6" fmla="*/ 1371600 w 1402462"/>
              <a:gd name="connsiteY6" fmla="*/ 257228 h 627126"/>
              <a:gd name="connsiteX7" fmla="*/ 1400175 w 1402462"/>
              <a:gd name="connsiteY7" fmla="*/ 604890 h 627126"/>
              <a:gd name="connsiteX0" fmla="*/ 0 w 1402462"/>
              <a:gd name="connsiteY0" fmla="*/ 623940 h 627126"/>
              <a:gd name="connsiteX1" fmla="*/ 300038 w 1402462"/>
              <a:gd name="connsiteY1" fmla="*/ 581077 h 627126"/>
              <a:gd name="connsiteX2" fmla="*/ 576263 w 1402462"/>
              <a:gd name="connsiteY2" fmla="*/ 266752 h 627126"/>
              <a:gd name="connsiteX3" fmla="*/ 747713 w 1402462"/>
              <a:gd name="connsiteY3" fmla="*/ 85776 h 627126"/>
              <a:gd name="connsiteX4" fmla="*/ 1019175 w 1402462"/>
              <a:gd name="connsiteY4" fmla="*/ 52 h 627126"/>
              <a:gd name="connsiteX5" fmla="*/ 1252537 w 1402462"/>
              <a:gd name="connsiteY5" fmla="*/ 76252 h 627126"/>
              <a:gd name="connsiteX6" fmla="*/ 1371600 w 1402462"/>
              <a:gd name="connsiteY6" fmla="*/ 257228 h 627126"/>
              <a:gd name="connsiteX7" fmla="*/ 1400175 w 1402462"/>
              <a:gd name="connsiteY7" fmla="*/ 604890 h 627126"/>
              <a:gd name="connsiteX0" fmla="*/ 0 w 1402462"/>
              <a:gd name="connsiteY0" fmla="*/ 623940 h 639287"/>
              <a:gd name="connsiteX1" fmla="*/ 300038 w 1402462"/>
              <a:gd name="connsiteY1" fmla="*/ 581077 h 639287"/>
              <a:gd name="connsiteX2" fmla="*/ 747713 w 1402462"/>
              <a:gd name="connsiteY2" fmla="*/ 85776 h 639287"/>
              <a:gd name="connsiteX3" fmla="*/ 1019175 w 1402462"/>
              <a:gd name="connsiteY3" fmla="*/ 52 h 639287"/>
              <a:gd name="connsiteX4" fmla="*/ 1252537 w 1402462"/>
              <a:gd name="connsiteY4" fmla="*/ 76252 h 639287"/>
              <a:gd name="connsiteX5" fmla="*/ 1371600 w 1402462"/>
              <a:gd name="connsiteY5" fmla="*/ 257228 h 639287"/>
              <a:gd name="connsiteX6" fmla="*/ 1400175 w 1402462"/>
              <a:gd name="connsiteY6" fmla="*/ 604890 h 639287"/>
              <a:gd name="connsiteX0" fmla="*/ 0 w 1402462"/>
              <a:gd name="connsiteY0" fmla="*/ 623940 h 627434"/>
              <a:gd name="connsiteX1" fmla="*/ 347663 w 1402462"/>
              <a:gd name="connsiteY1" fmla="*/ 542977 h 627434"/>
              <a:gd name="connsiteX2" fmla="*/ 747713 w 1402462"/>
              <a:gd name="connsiteY2" fmla="*/ 85776 h 627434"/>
              <a:gd name="connsiteX3" fmla="*/ 1019175 w 1402462"/>
              <a:gd name="connsiteY3" fmla="*/ 52 h 627434"/>
              <a:gd name="connsiteX4" fmla="*/ 1252537 w 1402462"/>
              <a:gd name="connsiteY4" fmla="*/ 76252 h 627434"/>
              <a:gd name="connsiteX5" fmla="*/ 1371600 w 1402462"/>
              <a:gd name="connsiteY5" fmla="*/ 257228 h 627434"/>
              <a:gd name="connsiteX6" fmla="*/ 1400175 w 1402462"/>
              <a:gd name="connsiteY6" fmla="*/ 604890 h 627434"/>
              <a:gd name="connsiteX0" fmla="*/ 0 w 1402462"/>
              <a:gd name="connsiteY0" fmla="*/ 624178 h 627382"/>
              <a:gd name="connsiteX1" fmla="*/ 347663 w 1402462"/>
              <a:gd name="connsiteY1" fmla="*/ 543215 h 627382"/>
              <a:gd name="connsiteX2" fmla="*/ 709613 w 1402462"/>
              <a:gd name="connsiteY2" fmla="*/ 100301 h 627382"/>
              <a:gd name="connsiteX3" fmla="*/ 1019175 w 1402462"/>
              <a:gd name="connsiteY3" fmla="*/ 290 h 627382"/>
              <a:gd name="connsiteX4" fmla="*/ 1252537 w 1402462"/>
              <a:gd name="connsiteY4" fmla="*/ 76490 h 627382"/>
              <a:gd name="connsiteX5" fmla="*/ 1371600 w 1402462"/>
              <a:gd name="connsiteY5" fmla="*/ 257466 h 627382"/>
              <a:gd name="connsiteX6" fmla="*/ 1400175 w 1402462"/>
              <a:gd name="connsiteY6" fmla="*/ 605128 h 627382"/>
              <a:gd name="connsiteX0" fmla="*/ 0 w 1402462"/>
              <a:gd name="connsiteY0" fmla="*/ 624178 h 627382"/>
              <a:gd name="connsiteX1" fmla="*/ 347663 w 1402462"/>
              <a:gd name="connsiteY1" fmla="*/ 543215 h 627382"/>
              <a:gd name="connsiteX2" fmla="*/ 709613 w 1402462"/>
              <a:gd name="connsiteY2" fmla="*/ 100301 h 627382"/>
              <a:gd name="connsiteX3" fmla="*/ 1004887 w 1402462"/>
              <a:gd name="connsiteY3" fmla="*/ 290 h 627382"/>
              <a:gd name="connsiteX4" fmla="*/ 1252537 w 1402462"/>
              <a:gd name="connsiteY4" fmla="*/ 76490 h 627382"/>
              <a:gd name="connsiteX5" fmla="*/ 1371600 w 1402462"/>
              <a:gd name="connsiteY5" fmla="*/ 257466 h 627382"/>
              <a:gd name="connsiteX6" fmla="*/ 1400175 w 1402462"/>
              <a:gd name="connsiteY6" fmla="*/ 605128 h 627382"/>
              <a:gd name="connsiteX0" fmla="*/ 0 w 1402815"/>
              <a:gd name="connsiteY0" fmla="*/ 624178 h 627382"/>
              <a:gd name="connsiteX1" fmla="*/ 347663 w 1402815"/>
              <a:gd name="connsiteY1" fmla="*/ 543215 h 627382"/>
              <a:gd name="connsiteX2" fmla="*/ 709613 w 1402815"/>
              <a:gd name="connsiteY2" fmla="*/ 100301 h 627382"/>
              <a:gd name="connsiteX3" fmla="*/ 1004887 w 1402815"/>
              <a:gd name="connsiteY3" fmla="*/ 290 h 627382"/>
              <a:gd name="connsiteX4" fmla="*/ 1233487 w 1402815"/>
              <a:gd name="connsiteY4" fmla="*/ 76490 h 627382"/>
              <a:gd name="connsiteX5" fmla="*/ 1371600 w 1402815"/>
              <a:gd name="connsiteY5" fmla="*/ 257466 h 627382"/>
              <a:gd name="connsiteX6" fmla="*/ 1400175 w 1402815"/>
              <a:gd name="connsiteY6" fmla="*/ 605128 h 627382"/>
              <a:gd name="connsiteX0" fmla="*/ 0 w 1402720"/>
              <a:gd name="connsiteY0" fmla="*/ 624554 h 627758"/>
              <a:gd name="connsiteX1" fmla="*/ 347663 w 1402720"/>
              <a:gd name="connsiteY1" fmla="*/ 543591 h 627758"/>
              <a:gd name="connsiteX2" fmla="*/ 709613 w 1402720"/>
              <a:gd name="connsiteY2" fmla="*/ 100677 h 627758"/>
              <a:gd name="connsiteX3" fmla="*/ 1004887 w 1402720"/>
              <a:gd name="connsiteY3" fmla="*/ 666 h 627758"/>
              <a:gd name="connsiteX4" fmla="*/ 1238250 w 1402720"/>
              <a:gd name="connsiteY4" fmla="*/ 67479 h 627758"/>
              <a:gd name="connsiteX5" fmla="*/ 1371600 w 1402720"/>
              <a:gd name="connsiteY5" fmla="*/ 257842 h 627758"/>
              <a:gd name="connsiteX6" fmla="*/ 1400175 w 1402720"/>
              <a:gd name="connsiteY6" fmla="*/ 605504 h 627758"/>
              <a:gd name="connsiteX0" fmla="*/ 0 w 1398578"/>
              <a:gd name="connsiteY0" fmla="*/ 624554 h 713458"/>
              <a:gd name="connsiteX1" fmla="*/ 347663 w 1398578"/>
              <a:gd name="connsiteY1" fmla="*/ 543591 h 713458"/>
              <a:gd name="connsiteX2" fmla="*/ 709613 w 1398578"/>
              <a:gd name="connsiteY2" fmla="*/ 100677 h 713458"/>
              <a:gd name="connsiteX3" fmla="*/ 1004887 w 1398578"/>
              <a:gd name="connsiteY3" fmla="*/ 666 h 713458"/>
              <a:gd name="connsiteX4" fmla="*/ 1238250 w 1398578"/>
              <a:gd name="connsiteY4" fmla="*/ 67479 h 713458"/>
              <a:gd name="connsiteX5" fmla="*/ 1371600 w 1398578"/>
              <a:gd name="connsiteY5" fmla="*/ 257842 h 713458"/>
              <a:gd name="connsiteX6" fmla="*/ 1395412 w 1398578"/>
              <a:gd name="connsiteY6" fmla="*/ 713458 h 713458"/>
              <a:gd name="connsiteX0" fmla="*/ 0 w 1402719"/>
              <a:gd name="connsiteY0" fmla="*/ 624554 h 708847"/>
              <a:gd name="connsiteX1" fmla="*/ 347663 w 1402719"/>
              <a:gd name="connsiteY1" fmla="*/ 543591 h 708847"/>
              <a:gd name="connsiteX2" fmla="*/ 709613 w 1402719"/>
              <a:gd name="connsiteY2" fmla="*/ 100677 h 708847"/>
              <a:gd name="connsiteX3" fmla="*/ 1004887 w 1402719"/>
              <a:gd name="connsiteY3" fmla="*/ 666 h 708847"/>
              <a:gd name="connsiteX4" fmla="*/ 1238250 w 1402719"/>
              <a:gd name="connsiteY4" fmla="*/ 67479 h 708847"/>
              <a:gd name="connsiteX5" fmla="*/ 1371600 w 1402719"/>
              <a:gd name="connsiteY5" fmla="*/ 257842 h 708847"/>
              <a:gd name="connsiteX6" fmla="*/ 1400175 w 1402719"/>
              <a:gd name="connsiteY6" fmla="*/ 708847 h 708847"/>
              <a:gd name="connsiteX0" fmla="*/ 0 w 1398578"/>
              <a:gd name="connsiteY0" fmla="*/ 624554 h 713458"/>
              <a:gd name="connsiteX1" fmla="*/ 347663 w 1398578"/>
              <a:gd name="connsiteY1" fmla="*/ 543591 h 713458"/>
              <a:gd name="connsiteX2" fmla="*/ 709613 w 1398578"/>
              <a:gd name="connsiteY2" fmla="*/ 100677 h 713458"/>
              <a:gd name="connsiteX3" fmla="*/ 1004887 w 1398578"/>
              <a:gd name="connsiteY3" fmla="*/ 666 h 713458"/>
              <a:gd name="connsiteX4" fmla="*/ 1238250 w 1398578"/>
              <a:gd name="connsiteY4" fmla="*/ 67479 h 713458"/>
              <a:gd name="connsiteX5" fmla="*/ 1371600 w 1398578"/>
              <a:gd name="connsiteY5" fmla="*/ 257842 h 713458"/>
              <a:gd name="connsiteX6" fmla="*/ 1395412 w 1398578"/>
              <a:gd name="connsiteY6" fmla="*/ 713458 h 713458"/>
              <a:gd name="connsiteX0" fmla="*/ 0 w 1398578"/>
              <a:gd name="connsiteY0" fmla="*/ 624554 h 713458"/>
              <a:gd name="connsiteX1" fmla="*/ 347663 w 1398578"/>
              <a:gd name="connsiteY1" fmla="*/ 529758 h 713458"/>
              <a:gd name="connsiteX2" fmla="*/ 709613 w 1398578"/>
              <a:gd name="connsiteY2" fmla="*/ 100677 h 713458"/>
              <a:gd name="connsiteX3" fmla="*/ 1004887 w 1398578"/>
              <a:gd name="connsiteY3" fmla="*/ 666 h 713458"/>
              <a:gd name="connsiteX4" fmla="*/ 1238250 w 1398578"/>
              <a:gd name="connsiteY4" fmla="*/ 67479 h 713458"/>
              <a:gd name="connsiteX5" fmla="*/ 1371600 w 1398578"/>
              <a:gd name="connsiteY5" fmla="*/ 257842 h 713458"/>
              <a:gd name="connsiteX6" fmla="*/ 1395412 w 1398578"/>
              <a:gd name="connsiteY6" fmla="*/ 713458 h 71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8578" h="713458">
                <a:moveTo>
                  <a:pt x="0" y="624554"/>
                </a:moveTo>
                <a:cubicBezTo>
                  <a:pt x="101997" y="632888"/>
                  <a:pt x="229394" y="617071"/>
                  <a:pt x="347663" y="529758"/>
                </a:cubicBezTo>
                <a:cubicBezTo>
                  <a:pt x="465932" y="442445"/>
                  <a:pt x="600076" y="188859"/>
                  <a:pt x="709613" y="100677"/>
                </a:cubicBezTo>
                <a:cubicBezTo>
                  <a:pt x="819150" y="12495"/>
                  <a:pt x="916781" y="6199"/>
                  <a:pt x="1004887" y="666"/>
                </a:cubicBezTo>
                <a:cubicBezTo>
                  <a:pt x="1092993" y="-4867"/>
                  <a:pt x="1177131" y="24616"/>
                  <a:pt x="1238250" y="67479"/>
                </a:cubicBezTo>
                <a:cubicBezTo>
                  <a:pt x="1299369" y="110342"/>
                  <a:pt x="1345406" y="150179"/>
                  <a:pt x="1371600" y="257842"/>
                </a:cubicBezTo>
                <a:cubicBezTo>
                  <a:pt x="1397794" y="365505"/>
                  <a:pt x="1402953" y="581695"/>
                  <a:pt x="1395412" y="713458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40FBC52-78AC-70BA-421C-40562386E9CC}"/>
              </a:ext>
            </a:extLst>
          </p:cNvPr>
          <p:cNvSpPr/>
          <p:nvPr/>
        </p:nvSpPr>
        <p:spPr>
          <a:xfrm>
            <a:off x="9105900" y="5471999"/>
            <a:ext cx="942975" cy="183417"/>
          </a:xfrm>
          <a:custGeom>
            <a:avLst/>
            <a:gdLst>
              <a:gd name="connsiteX0" fmla="*/ 895350 w 895350"/>
              <a:gd name="connsiteY0" fmla="*/ 281625 h 291860"/>
              <a:gd name="connsiteX1" fmla="*/ 671513 w 895350"/>
              <a:gd name="connsiteY1" fmla="*/ 262575 h 291860"/>
              <a:gd name="connsiteX2" fmla="*/ 233363 w 895350"/>
              <a:gd name="connsiteY2" fmla="*/ 33975 h 291860"/>
              <a:gd name="connsiteX3" fmla="*/ 0 w 895350"/>
              <a:gd name="connsiteY3" fmla="*/ 5400 h 291860"/>
              <a:gd name="connsiteX0" fmla="*/ 895350 w 895350"/>
              <a:gd name="connsiteY0" fmla="*/ 281625 h 286179"/>
              <a:gd name="connsiteX1" fmla="*/ 671513 w 895350"/>
              <a:gd name="connsiteY1" fmla="*/ 243525 h 286179"/>
              <a:gd name="connsiteX2" fmla="*/ 233363 w 895350"/>
              <a:gd name="connsiteY2" fmla="*/ 33975 h 286179"/>
              <a:gd name="connsiteX3" fmla="*/ 0 w 895350"/>
              <a:gd name="connsiteY3" fmla="*/ 5400 h 286179"/>
              <a:gd name="connsiteX0" fmla="*/ 895350 w 895350"/>
              <a:gd name="connsiteY0" fmla="*/ 278639 h 282843"/>
              <a:gd name="connsiteX1" fmla="*/ 671513 w 895350"/>
              <a:gd name="connsiteY1" fmla="*/ 240539 h 282843"/>
              <a:gd name="connsiteX2" fmla="*/ 238125 w 895350"/>
              <a:gd name="connsiteY2" fmla="*/ 45276 h 282843"/>
              <a:gd name="connsiteX3" fmla="*/ 0 w 895350"/>
              <a:gd name="connsiteY3" fmla="*/ 2414 h 282843"/>
              <a:gd name="connsiteX0" fmla="*/ 895350 w 895350"/>
              <a:gd name="connsiteY0" fmla="*/ 278639 h 280873"/>
              <a:gd name="connsiteX1" fmla="*/ 671513 w 895350"/>
              <a:gd name="connsiteY1" fmla="*/ 240539 h 280873"/>
              <a:gd name="connsiteX2" fmla="*/ 238125 w 895350"/>
              <a:gd name="connsiteY2" fmla="*/ 45276 h 280873"/>
              <a:gd name="connsiteX3" fmla="*/ 0 w 895350"/>
              <a:gd name="connsiteY3" fmla="*/ 2414 h 280873"/>
              <a:gd name="connsiteX0" fmla="*/ 895350 w 895350"/>
              <a:gd name="connsiteY0" fmla="*/ 284803 h 287037"/>
              <a:gd name="connsiteX1" fmla="*/ 671513 w 895350"/>
              <a:gd name="connsiteY1" fmla="*/ 246703 h 287037"/>
              <a:gd name="connsiteX2" fmla="*/ 238125 w 895350"/>
              <a:gd name="connsiteY2" fmla="*/ 51440 h 287037"/>
              <a:gd name="connsiteX3" fmla="*/ 0 w 895350"/>
              <a:gd name="connsiteY3" fmla="*/ 8578 h 287037"/>
              <a:gd name="connsiteX0" fmla="*/ 895350 w 895350"/>
              <a:gd name="connsiteY0" fmla="*/ 285752 h 288081"/>
              <a:gd name="connsiteX1" fmla="*/ 671513 w 895350"/>
              <a:gd name="connsiteY1" fmla="*/ 247652 h 288081"/>
              <a:gd name="connsiteX2" fmla="*/ 274301 w 895350"/>
              <a:gd name="connsiteY2" fmla="*/ 47496 h 288081"/>
              <a:gd name="connsiteX3" fmla="*/ 0 w 895350"/>
              <a:gd name="connsiteY3" fmla="*/ 9527 h 288081"/>
              <a:gd name="connsiteX0" fmla="*/ 895350 w 895350"/>
              <a:gd name="connsiteY0" fmla="*/ 279345 h 281675"/>
              <a:gd name="connsiteX1" fmla="*/ 671513 w 895350"/>
              <a:gd name="connsiteY1" fmla="*/ 241245 h 281675"/>
              <a:gd name="connsiteX2" fmla="*/ 274301 w 895350"/>
              <a:gd name="connsiteY2" fmla="*/ 41089 h 281675"/>
              <a:gd name="connsiteX3" fmla="*/ 0 w 895350"/>
              <a:gd name="connsiteY3" fmla="*/ 3120 h 281675"/>
              <a:gd name="connsiteX0" fmla="*/ 895350 w 895350"/>
              <a:gd name="connsiteY0" fmla="*/ 277282 h 279612"/>
              <a:gd name="connsiteX1" fmla="*/ 671513 w 895350"/>
              <a:gd name="connsiteY1" fmla="*/ 239182 h 279612"/>
              <a:gd name="connsiteX2" fmla="*/ 274301 w 895350"/>
              <a:gd name="connsiteY2" fmla="*/ 39026 h 279612"/>
              <a:gd name="connsiteX3" fmla="*/ 0 w 895350"/>
              <a:gd name="connsiteY3" fmla="*/ 1057 h 27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350" h="279612">
                <a:moveTo>
                  <a:pt x="895350" y="277282"/>
                </a:moveTo>
                <a:cubicBezTo>
                  <a:pt x="838597" y="283632"/>
                  <a:pt x="775021" y="278891"/>
                  <a:pt x="671513" y="239182"/>
                </a:cubicBezTo>
                <a:cubicBezTo>
                  <a:pt x="568005" y="199473"/>
                  <a:pt x="386220" y="81888"/>
                  <a:pt x="274301" y="39026"/>
                </a:cubicBezTo>
                <a:cubicBezTo>
                  <a:pt x="162382" y="-3836"/>
                  <a:pt x="74288" y="-1194"/>
                  <a:pt x="0" y="1057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004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57E3D-3FBE-163F-21A2-0BE58DE5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SFCOOP</a:t>
            </a:r>
            <a:br>
              <a:rPr lang="pt-BR" dirty="0"/>
            </a:br>
            <a:r>
              <a:rPr lang="pt-BR" sz="1400" dirty="0"/>
              <a:t>Passo a passo de uma transferência (ações do remetente)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6468C70-9D00-2B98-009D-9A907F476559}"/>
              </a:ext>
            </a:extLst>
          </p:cNvPr>
          <p:cNvSpPr/>
          <p:nvPr/>
        </p:nvSpPr>
        <p:spPr>
          <a:xfrm>
            <a:off x="7308000" y="1627425"/>
            <a:ext cx="4356000" cy="46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Selecionar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entrada.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Obter os caminhos dos tokens na árvore de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Obter a raiz da árvore de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Criar os anuladores para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entrada.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Usar a chave privada do remetente, os tokens de entrada, a raiz e os caminhos da árvore de compromissos para criar as provas de propriedade dos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, existência dos compromissos e correção dos anuladores.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Formular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saída e usá-los para criar seus segredos 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Usar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entrada e saída, os anuladores e os compromissos para criar a prova de conservação de massa.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Usar a chave pública da autoridade do contrato e os </a:t>
            </a:r>
            <a:r>
              <a:rPr lang="pt-BR" sz="1100" i="1" dirty="0">
                <a:solidFill>
                  <a:schemeClr val="bg2"/>
                </a:solidFill>
              </a:rPr>
              <a:t>tokens</a:t>
            </a:r>
            <a:r>
              <a:rPr lang="pt-BR" sz="1100" dirty="0">
                <a:solidFill>
                  <a:schemeClr val="bg2"/>
                </a:solidFill>
              </a:rPr>
              <a:t> de entrada e saída para criar o segredo e a prova de auditoria.</a:t>
            </a:r>
          </a:p>
          <a:p>
            <a:pPr marL="228600" indent="-228600">
              <a:buFont typeface="+mj-lt"/>
              <a:buAutoNum type="arabicPeriod"/>
            </a:pPr>
            <a:endParaRPr lang="pt-BR" sz="1100" dirty="0">
              <a:solidFill>
                <a:schemeClr val="bg2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6472AC-6D55-8C77-0AEF-EA4083E4924D}"/>
              </a:ext>
            </a:extLst>
          </p:cNvPr>
          <p:cNvSpPr>
            <a:spLocks/>
          </p:cNvSpPr>
          <p:nvPr/>
        </p:nvSpPr>
        <p:spPr>
          <a:xfrm>
            <a:off x="540000" y="1620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E9F49943-A593-AFBB-8230-720BDC82B50D}"/>
              </a:ext>
            </a:extLst>
          </p:cNvPr>
          <p:cNvSpPr/>
          <p:nvPr/>
        </p:nvSpPr>
        <p:spPr>
          <a:xfrm>
            <a:off x="2986138" y="2196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Cifrador-decifrador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103940E-712A-1196-52F7-3CA6DECC1A41}"/>
              </a:ext>
            </a:extLst>
          </p:cNvPr>
          <p:cNvSpPr/>
          <p:nvPr/>
        </p:nvSpPr>
        <p:spPr>
          <a:xfrm>
            <a:off x="2986138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D30C3B1-EA87-EF9A-3C0D-B27B5F06CC44}"/>
              </a:ext>
            </a:extLst>
          </p:cNvPr>
          <p:cNvGrpSpPr/>
          <p:nvPr/>
        </p:nvGrpSpPr>
        <p:grpSpPr>
          <a:xfrm>
            <a:off x="2808000" y="1763999"/>
            <a:ext cx="1799876" cy="1152000"/>
            <a:chOff x="2989862" y="1763999"/>
            <a:chExt cx="1799876" cy="1152000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6D3A8E-A127-A421-4911-290DBBAF32B6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BA17045-A9CB-F344-B9C4-A9C17685B830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41F2E8B2-4921-D445-3D6B-5AD39F598E12}"/>
              </a:ext>
            </a:extLst>
          </p:cNvPr>
          <p:cNvSpPr>
            <a:spLocks/>
          </p:cNvSpPr>
          <p:nvPr/>
        </p:nvSpPr>
        <p:spPr>
          <a:xfrm>
            <a:off x="540000" y="3204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6063C4D-9605-A652-3D96-88F7B93609C5}"/>
              </a:ext>
            </a:extLst>
          </p:cNvPr>
          <p:cNvGrpSpPr/>
          <p:nvPr/>
        </p:nvGrpSpPr>
        <p:grpSpPr>
          <a:xfrm>
            <a:off x="1296000" y="3276000"/>
            <a:ext cx="360000" cy="493278"/>
            <a:chOff x="10148146" y="4209481"/>
            <a:chExt cx="360000" cy="493278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D39E472-EC78-39FB-CD45-02DA2CF4741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T4</a:t>
              </a:r>
            </a:p>
          </p:txBody>
        </p:sp>
        <p:pic>
          <p:nvPicPr>
            <p:cNvPr id="107" name="!!I1">
              <a:extLst>
                <a:ext uri="{FF2B5EF4-FFF2-40B4-BE49-F238E27FC236}">
                  <a16:creationId xmlns:a16="http://schemas.microsoft.com/office/drawing/2014/main" id="{213124BD-FDA2-5589-892D-523D9483F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96727B7-C765-E6F9-1852-A13145E22C65}"/>
              </a:ext>
            </a:extLst>
          </p:cNvPr>
          <p:cNvGrpSpPr/>
          <p:nvPr/>
        </p:nvGrpSpPr>
        <p:grpSpPr>
          <a:xfrm>
            <a:off x="1800000" y="3276000"/>
            <a:ext cx="360000" cy="493278"/>
            <a:chOff x="10148146" y="4209481"/>
            <a:chExt cx="360000" cy="493278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53B5D3F-C86B-42DB-9922-A88D7AF0B83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T5</a:t>
              </a:r>
            </a:p>
          </p:txBody>
        </p:sp>
        <p:pic>
          <p:nvPicPr>
            <p:cNvPr id="110" name="!!I1">
              <a:extLst>
                <a:ext uri="{FF2B5EF4-FFF2-40B4-BE49-F238E27FC236}">
                  <a16:creationId xmlns:a16="http://schemas.microsoft.com/office/drawing/2014/main" id="{26B71DBA-55F8-4B6E-AD4C-5001EA20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E8703949-9CE8-4A5F-60FD-D5EFBC943980}"/>
              </a:ext>
            </a:extLst>
          </p:cNvPr>
          <p:cNvSpPr/>
          <p:nvPr/>
        </p:nvSpPr>
        <p:spPr>
          <a:xfrm>
            <a:off x="2986138" y="378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AAF3C03C-72D3-C185-5E6E-F8BC3438BAE9}"/>
              </a:ext>
            </a:extLst>
          </p:cNvPr>
          <p:cNvSpPr/>
          <p:nvPr/>
        </p:nvSpPr>
        <p:spPr>
          <a:xfrm>
            <a:off x="2986138" y="414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DDEEF3B-300C-FD09-D7F1-050B3D980156}"/>
              </a:ext>
            </a:extLst>
          </p:cNvPr>
          <p:cNvSpPr>
            <a:spLocks/>
          </p:cNvSpPr>
          <p:nvPr/>
        </p:nvSpPr>
        <p:spPr>
          <a:xfrm>
            <a:off x="540000" y="4788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86FF9EC-A7F4-CA7D-CC72-69E794F343EB}"/>
              </a:ext>
            </a:extLst>
          </p:cNvPr>
          <p:cNvGrpSpPr/>
          <p:nvPr/>
        </p:nvGrpSpPr>
        <p:grpSpPr>
          <a:xfrm>
            <a:off x="1296000" y="4860000"/>
            <a:ext cx="360000" cy="493278"/>
            <a:chOff x="10148146" y="4209481"/>
            <a:chExt cx="360000" cy="493278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0211474-101A-90E5-54C0-80CABFE44D47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T6</a:t>
              </a:r>
            </a:p>
          </p:txBody>
        </p:sp>
        <p:pic>
          <p:nvPicPr>
            <p:cNvPr id="127" name="!!I1">
              <a:extLst>
                <a:ext uri="{FF2B5EF4-FFF2-40B4-BE49-F238E27FC236}">
                  <a16:creationId xmlns:a16="http://schemas.microsoft.com/office/drawing/2014/main" id="{7B099E5D-DBCE-81B5-9FE8-2F5F1E5E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F2759C76-EA9F-FABC-DB94-12EDF60F1104}"/>
              </a:ext>
            </a:extLst>
          </p:cNvPr>
          <p:cNvSpPr/>
          <p:nvPr/>
        </p:nvSpPr>
        <p:spPr>
          <a:xfrm>
            <a:off x="2986138" y="536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741183FE-048B-8C19-BAA1-B22EFC7F003C}"/>
              </a:ext>
            </a:extLst>
          </p:cNvPr>
          <p:cNvSpPr/>
          <p:nvPr/>
        </p:nvSpPr>
        <p:spPr>
          <a:xfrm>
            <a:off x="2986138" y="572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D0099184-0907-ECE9-85C6-3BB9B8892DEB}"/>
              </a:ext>
            </a:extLst>
          </p:cNvPr>
          <p:cNvSpPr/>
          <p:nvPr/>
        </p:nvSpPr>
        <p:spPr>
          <a:xfrm>
            <a:off x="2987938" y="3420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04AE14B5-3E84-EECC-E0C9-6BCAA6EE3C65}"/>
              </a:ext>
            </a:extLst>
          </p:cNvPr>
          <p:cNvSpPr/>
          <p:nvPr/>
        </p:nvSpPr>
        <p:spPr>
          <a:xfrm>
            <a:off x="2987938" y="5004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F6F4ED45-7A21-0851-8738-5BD5D05B4CB2}"/>
              </a:ext>
            </a:extLst>
          </p:cNvPr>
          <p:cNvSpPr/>
          <p:nvPr/>
        </p:nvSpPr>
        <p:spPr>
          <a:xfrm>
            <a:off x="5309969" y="219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Executor</a:t>
            </a:r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8EC05D92-D01E-1081-EC51-19C6CE0908D3}"/>
              </a:ext>
            </a:extLst>
          </p:cNvPr>
          <p:cNvSpPr/>
          <p:nvPr/>
        </p:nvSpPr>
        <p:spPr>
          <a:xfrm>
            <a:off x="5309969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Emissor de eventos</a:t>
            </a:r>
          </a:p>
        </p:txBody>
      </p:sp>
      <p:sp>
        <p:nvSpPr>
          <p:cNvPr id="228" name="Rectangle: Rounded Corners 227">
            <a:extLst>
              <a:ext uri="{FF2B5EF4-FFF2-40B4-BE49-F238E27FC236}">
                <a16:creationId xmlns:a16="http://schemas.microsoft.com/office/drawing/2014/main" id="{1C7BED02-A725-8CCA-C5F7-051A5828BD89}"/>
              </a:ext>
            </a:extLst>
          </p:cNvPr>
          <p:cNvSpPr/>
          <p:nvPr/>
        </p:nvSpPr>
        <p:spPr>
          <a:xfrm>
            <a:off x="5308139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Validador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520DCCD2-A711-CBD7-464E-BFD8FC0963EF}"/>
              </a:ext>
            </a:extLst>
          </p:cNvPr>
          <p:cNvSpPr>
            <a:spLocks/>
          </p:cNvSpPr>
          <p:nvPr/>
        </p:nvSpPr>
        <p:spPr>
          <a:xfrm>
            <a:off x="5184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pic>
        <p:nvPicPr>
          <p:cNvPr id="162" name="!!I1">
            <a:extLst>
              <a:ext uri="{FF2B5EF4-FFF2-40B4-BE49-F238E27FC236}">
                <a16:creationId xmlns:a16="http://schemas.microsoft.com/office/drawing/2014/main" id="{B2096426-156D-65BD-B042-E5C089293FC8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346000" y="3096000"/>
            <a:ext cx="360000" cy="360000"/>
          </a:xfrm>
          <a:prstGeom prst="rect">
            <a:avLst/>
          </a:prstGeom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317E030-671C-72FC-1C9E-528F3FACC0DC}"/>
              </a:ext>
            </a:extLst>
          </p:cNvPr>
          <p:cNvGrpSpPr/>
          <p:nvPr/>
        </p:nvGrpSpPr>
        <p:grpSpPr>
          <a:xfrm>
            <a:off x="5184000" y="3528000"/>
            <a:ext cx="360000" cy="1717679"/>
            <a:chOff x="5076000" y="3582000"/>
            <a:chExt cx="360000" cy="1717679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B94B4A3B-EC48-DDD4-0311-AC974C9E358C}"/>
                </a:ext>
              </a:extLst>
            </p:cNvPr>
            <p:cNvGrpSpPr/>
            <p:nvPr/>
          </p:nvGrpSpPr>
          <p:grpSpPr>
            <a:xfrm>
              <a:off x="5076000" y="3582000"/>
              <a:ext cx="360000" cy="491678"/>
              <a:chOff x="10148146" y="4209481"/>
              <a:chExt cx="360000" cy="491678"/>
            </a:xfrm>
          </p:grpSpPr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7F75BB2E-30AE-BB09-431A-70C12A4D5C04}"/>
                  </a:ext>
                </a:extLst>
              </p:cNvPr>
              <p:cNvSpPr txBox="1"/>
              <p:nvPr/>
            </p:nvSpPr>
            <p:spPr>
              <a:xfrm>
                <a:off x="10252803" y="4531882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#1</a:t>
                </a:r>
              </a:p>
            </p:txBody>
          </p:sp>
          <p:pic>
            <p:nvPicPr>
              <p:cNvPr id="224" name="!!I1">
                <a:extLst>
                  <a:ext uri="{FF2B5EF4-FFF2-40B4-BE49-F238E27FC236}">
                    <a16:creationId xmlns:a16="http://schemas.microsoft.com/office/drawing/2014/main" id="{83F93B92-4FE9-F80B-2871-0AAD61D5E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E131B066-DCB3-B619-AE4F-3BC075697D8D}"/>
                </a:ext>
              </a:extLst>
            </p:cNvPr>
            <p:cNvGrpSpPr/>
            <p:nvPr/>
          </p:nvGrpSpPr>
          <p:grpSpPr>
            <a:xfrm>
              <a:off x="5076000" y="4194000"/>
              <a:ext cx="360000" cy="495479"/>
              <a:chOff x="10148146" y="4209481"/>
              <a:chExt cx="360000" cy="495479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28CA391-F9EA-17B4-D224-F27D752762A0}"/>
                  </a:ext>
                </a:extLst>
              </p:cNvPr>
              <p:cNvSpPr txBox="1"/>
              <p:nvPr/>
            </p:nvSpPr>
            <p:spPr>
              <a:xfrm>
                <a:off x="10252803" y="4535683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#3</a:t>
                </a:r>
              </a:p>
            </p:txBody>
          </p:sp>
          <p:pic>
            <p:nvPicPr>
              <p:cNvPr id="221" name="!!I1">
                <a:extLst>
                  <a:ext uri="{FF2B5EF4-FFF2-40B4-BE49-F238E27FC236}">
                    <a16:creationId xmlns:a16="http://schemas.microsoft.com/office/drawing/2014/main" id="{18422DD6-7406-EC1E-76BA-0D76D8FDD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716D38A8-1CF5-B40F-B0FB-EA85058282D7}"/>
                </a:ext>
              </a:extLst>
            </p:cNvPr>
            <p:cNvGrpSpPr/>
            <p:nvPr/>
          </p:nvGrpSpPr>
          <p:grpSpPr>
            <a:xfrm>
              <a:off x="5076000" y="4806000"/>
              <a:ext cx="360000" cy="493679"/>
              <a:chOff x="10148146" y="4209481"/>
              <a:chExt cx="360000" cy="493679"/>
            </a:xfrm>
          </p:grpSpPr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BCA3FC85-FA1C-9BE5-25F5-004DCDDC9AAE}"/>
                  </a:ext>
                </a:extLst>
              </p:cNvPr>
              <p:cNvSpPr txBox="1"/>
              <p:nvPr/>
            </p:nvSpPr>
            <p:spPr>
              <a:xfrm>
                <a:off x="10252803" y="4533883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#5</a:t>
                </a:r>
              </a:p>
            </p:txBody>
          </p:sp>
          <p:pic>
            <p:nvPicPr>
              <p:cNvPr id="218" name="!!I1">
                <a:extLst>
                  <a:ext uri="{FF2B5EF4-FFF2-40B4-BE49-F238E27FC236}">
                    <a16:creationId xmlns:a16="http://schemas.microsoft.com/office/drawing/2014/main" id="{AFC5415F-6823-B00A-CC23-D632C9EE5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C407AC7-F3F6-6B70-7164-C01B364D7DB3}"/>
              </a:ext>
            </a:extLst>
          </p:cNvPr>
          <p:cNvGrpSpPr/>
          <p:nvPr/>
        </p:nvGrpSpPr>
        <p:grpSpPr>
          <a:xfrm>
            <a:off x="5508000" y="3744000"/>
            <a:ext cx="360000" cy="493679"/>
            <a:chOff x="10148146" y="4209481"/>
            <a:chExt cx="360000" cy="493679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CD86071-1075-F48F-084A-83617390E456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#2</a:t>
              </a:r>
            </a:p>
          </p:txBody>
        </p:sp>
        <p:pic>
          <p:nvPicPr>
            <p:cNvPr id="208" name="!!I1">
              <a:extLst>
                <a:ext uri="{FF2B5EF4-FFF2-40B4-BE49-F238E27FC236}">
                  <a16:creationId xmlns:a16="http://schemas.microsoft.com/office/drawing/2014/main" id="{F0C9E1FB-DC6F-A1DE-9244-EADE6EE8D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BB9DD23-AA2B-7A32-2807-79ADF9338F1C}"/>
              </a:ext>
            </a:extLst>
          </p:cNvPr>
          <p:cNvGrpSpPr/>
          <p:nvPr/>
        </p:nvGrpSpPr>
        <p:grpSpPr>
          <a:xfrm>
            <a:off x="5508000" y="4356000"/>
            <a:ext cx="360000" cy="495479"/>
            <a:chOff x="10148146" y="4209481"/>
            <a:chExt cx="360000" cy="495479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AA79BF7-F892-C7D3-292A-8BDCFE63EBC9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#4</a:t>
              </a:r>
            </a:p>
          </p:txBody>
        </p:sp>
        <p:pic>
          <p:nvPicPr>
            <p:cNvPr id="206" name="!!I1">
              <a:extLst>
                <a:ext uri="{FF2B5EF4-FFF2-40B4-BE49-F238E27FC236}">
                  <a16:creationId xmlns:a16="http://schemas.microsoft.com/office/drawing/2014/main" id="{1711242C-50E8-1810-2F06-B2DEDAC5D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E69AE63-ADF4-FDE8-DB95-F937F73E3CE7}"/>
              </a:ext>
            </a:extLst>
          </p:cNvPr>
          <p:cNvGrpSpPr/>
          <p:nvPr/>
        </p:nvGrpSpPr>
        <p:grpSpPr>
          <a:xfrm>
            <a:off x="5508000" y="4968000"/>
            <a:ext cx="360000" cy="493679"/>
            <a:chOff x="10148146" y="4209481"/>
            <a:chExt cx="360000" cy="493679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C1A6364-3FBF-78F7-AD72-EE92A40F4C6F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#6</a:t>
              </a:r>
            </a:p>
          </p:txBody>
        </p:sp>
        <p:pic>
          <p:nvPicPr>
            <p:cNvPr id="203" name="!!I1">
              <a:extLst>
                <a:ext uri="{FF2B5EF4-FFF2-40B4-BE49-F238E27FC236}">
                  <a16:creationId xmlns:a16="http://schemas.microsoft.com/office/drawing/2014/main" id="{3C357D93-8608-E285-BAE8-8FB370C99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31418EC4-F157-F689-7544-7E5ECF6CBE20}"/>
              </a:ext>
            </a:extLst>
          </p:cNvPr>
          <p:cNvSpPr>
            <a:spLocks/>
          </p:cNvSpPr>
          <p:nvPr/>
        </p:nvSpPr>
        <p:spPr>
          <a:xfrm flipH="1">
            <a:off x="6192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pic>
        <p:nvPicPr>
          <p:cNvPr id="165" name="!!I1">
            <a:extLst>
              <a:ext uri="{FF2B5EF4-FFF2-40B4-BE49-F238E27FC236}">
                <a16:creationId xmlns:a16="http://schemas.microsoft.com/office/drawing/2014/main" id="{27E43257-229C-B342-52CA-00A6C4BAF6CD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flipH="1">
            <a:off x="6354000" y="3096000"/>
            <a:ext cx="360000" cy="360000"/>
          </a:xfrm>
          <a:prstGeom prst="rect">
            <a:avLst/>
          </a:prstGeom>
        </p:spPr>
      </p:pic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FB9E9038-5E92-F981-5387-16E428CD6968}"/>
              </a:ext>
            </a:extLst>
          </p:cNvPr>
          <p:cNvSpPr>
            <a:spLocks/>
          </p:cNvSpPr>
          <p:nvPr/>
        </p:nvSpPr>
        <p:spPr>
          <a:xfrm>
            <a:off x="5040000" y="1627425"/>
            <a:ext cx="1980000" cy="4608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A63B9C0-90E2-8B0D-12D9-8071994A4DF7}"/>
              </a:ext>
            </a:extLst>
          </p:cNvPr>
          <p:cNvGrpSpPr/>
          <p:nvPr/>
        </p:nvGrpSpPr>
        <p:grpSpPr>
          <a:xfrm>
            <a:off x="684000" y="2075199"/>
            <a:ext cx="452047" cy="529602"/>
            <a:chOff x="10102122" y="4209481"/>
            <a:chExt cx="452047" cy="529602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A86853D8-655E-791D-1ED6-522588245150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A</a:t>
              </a:r>
            </a:p>
          </p:txBody>
        </p:sp>
        <p:pic>
          <p:nvPicPr>
            <p:cNvPr id="235" name="!!I1">
              <a:extLst>
                <a:ext uri="{FF2B5EF4-FFF2-40B4-BE49-F238E27FC236}">
                  <a16:creationId xmlns:a16="http://schemas.microsoft.com/office/drawing/2014/main" id="{32190F1C-18D5-3411-CEE4-FB84969A8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AD6CF03-FC03-52D5-A7DD-528EE02E53DC}"/>
              </a:ext>
            </a:extLst>
          </p:cNvPr>
          <p:cNvGrpSpPr/>
          <p:nvPr/>
        </p:nvGrpSpPr>
        <p:grpSpPr>
          <a:xfrm>
            <a:off x="2376000" y="4079599"/>
            <a:ext cx="360000" cy="491678"/>
            <a:chOff x="-1738" y="2509084"/>
            <a:chExt cx="360000" cy="491678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84F1630F-92F0-8562-C8C1-68833AEA643A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4" name="!!I1">
              <a:extLst>
                <a:ext uri="{FF2B5EF4-FFF2-40B4-BE49-F238E27FC236}">
                  <a16:creationId xmlns:a16="http://schemas.microsoft.com/office/drawing/2014/main" id="{11A870A5-944B-2AC9-C642-EDCA0A730BC4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10FA9BD-B30F-1DDB-990B-3451CDA1BC84}"/>
              </a:ext>
            </a:extLst>
          </p:cNvPr>
          <p:cNvGrpSpPr/>
          <p:nvPr/>
        </p:nvGrpSpPr>
        <p:grpSpPr>
          <a:xfrm>
            <a:off x="2376000" y="5663600"/>
            <a:ext cx="360000" cy="491678"/>
            <a:chOff x="-1738" y="2509084"/>
            <a:chExt cx="360000" cy="491678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E656ED0-F423-8436-C284-9D0EBD104D98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7" name="!!I1">
              <a:extLst>
                <a:ext uri="{FF2B5EF4-FFF2-40B4-BE49-F238E27FC236}">
                  <a16:creationId xmlns:a16="http://schemas.microsoft.com/office/drawing/2014/main" id="{D03AF244-90C2-742A-D744-7B01D9A19BCC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F49B040-AEF0-A1F7-0008-2E2E2F1AFE89}"/>
              </a:ext>
            </a:extLst>
          </p:cNvPr>
          <p:cNvGrpSpPr/>
          <p:nvPr/>
        </p:nvGrpSpPr>
        <p:grpSpPr>
          <a:xfrm>
            <a:off x="685603" y="3636000"/>
            <a:ext cx="448842" cy="529602"/>
            <a:chOff x="10103725" y="4209481"/>
            <a:chExt cx="448842" cy="529602"/>
          </a:xfrm>
        </p:grpSpPr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51C5FB7-D747-9877-397D-5F35EA788836}"/>
                </a:ext>
              </a:extLst>
            </p:cNvPr>
            <p:cNvSpPr txBox="1"/>
            <p:nvPr/>
          </p:nvSpPr>
          <p:spPr>
            <a:xfrm>
              <a:off x="10103725" y="4569806"/>
              <a:ext cx="44884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B</a:t>
              </a:r>
            </a:p>
          </p:txBody>
        </p:sp>
        <p:pic>
          <p:nvPicPr>
            <p:cNvPr id="264" name="!!I1">
              <a:extLst>
                <a:ext uri="{FF2B5EF4-FFF2-40B4-BE49-F238E27FC236}">
                  <a16:creationId xmlns:a16="http://schemas.microsoft.com/office/drawing/2014/main" id="{36957236-C321-3EE0-225E-A79CF6632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3FC206DA-7DDB-2FE9-19C3-E678F129AB83}"/>
              </a:ext>
            </a:extLst>
          </p:cNvPr>
          <p:cNvGrpSpPr/>
          <p:nvPr/>
        </p:nvGrpSpPr>
        <p:grpSpPr>
          <a:xfrm>
            <a:off x="684000" y="5220000"/>
            <a:ext cx="452047" cy="529602"/>
            <a:chOff x="10102122" y="4209481"/>
            <a:chExt cx="452047" cy="529602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F37371A5-DA3D-9F4F-9222-AD7A8AC13512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C</a:t>
              </a:r>
            </a:p>
          </p:txBody>
        </p:sp>
        <p:pic>
          <p:nvPicPr>
            <p:cNvPr id="267" name="!!I1">
              <a:extLst>
                <a:ext uri="{FF2B5EF4-FFF2-40B4-BE49-F238E27FC236}">
                  <a16:creationId xmlns:a16="http://schemas.microsoft.com/office/drawing/2014/main" id="{5F414F9F-35EB-82A1-9A1D-B2CA7B76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059B1F-223B-79A1-5192-21D059F5C1E9}"/>
              </a:ext>
            </a:extLst>
          </p:cNvPr>
          <p:cNvSpPr/>
          <p:nvPr/>
        </p:nvSpPr>
        <p:spPr>
          <a:xfrm>
            <a:off x="2986138" y="1836001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Provador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145B5F-663D-15C5-4441-DEFDA1015FA9}"/>
              </a:ext>
            </a:extLst>
          </p:cNvPr>
          <p:cNvGrpSpPr/>
          <p:nvPr/>
        </p:nvGrpSpPr>
        <p:grpSpPr>
          <a:xfrm>
            <a:off x="2376000" y="2495599"/>
            <a:ext cx="360000" cy="491678"/>
            <a:chOff x="-1738" y="2509084"/>
            <a:chExt cx="360000" cy="4916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51E573-26E8-2A7A-98C0-61821633CF60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16" name="!!I1">
              <a:extLst>
                <a:ext uri="{FF2B5EF4-FFF2-40B4-BE49-F238E27FC236}">
                  <a16:creationId xmlns:a16="http://schemas.microsoft.com/office/drawing/2014/main" id="{703ED38B-C20E-8680-B25D-05AFF90F941F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33DB78-B24B-2FBF-2A01-47ECB0F65846}"/>
              </a:ext>
            </a:extLst>
          </p:cNvPr>
          <p:cNvGrpSpPr/>
          <p:nvPr/>
        </p:nvGrpSpPr>
        <p:grpSpPr>
          <a:xfrm>
            <a:off x="2304000" y="1692000"/>
            <a:ext cx="360000" cy="493278"/>
            <a:chOff x="10148146" y="4209481"/>
            <a:chExt cx="360000" cy="49327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52E2978-8B98-2B34-5739-C59F5F36D10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T3</a:t>
              </a:r>
            </a:p>
          </p:txBody>
        </p:sp>
        <p:pic>
          <p:nvPicPr>
            <p:cNvPr id="28" name="!!I1">
              <a:extLst>
                <a:ext uri="{FF2B5EF4-FFF2-40B4-BE49-F238E27FC236}">
                  <a16:creationId xmlns:a16="http://schemas.microsoft.com/office/drawing/2014/main" id="{A86F2631-3DCD-12F3-8429-79FCCB87F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D1C7E2-C0D2-A6BA-3ABB-927DCE5A1E3E}"/>
              </a:ext>
            </a:extLst>
          </p:cNvPr>
          <p:cNvGrpSpPr/>
          <p:nvPr/>
        </p:nvGrpSpPr>
        <p:grpSpPr>
          <a:xfrm>
            <a:off x="2052653" y="1692000"/>
            <a:ext cx="360000" cy="493277"/>
            <a:chOff x="10148146" y="4209481"/>
            <a:chExt cx="360000" cy="49327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BDB9F1F-550E-A30D-4D07-0DA85A1A5080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X2</a:t>
              </a:r>
            </a:p>
          </p:txBody>
        </p:sp>
        <p:pic>
          <p:nvPicPr>
            <p:cNvPr id="31" name="!!I1">
              <a:extLst>
                <a:ext uri="{FF2B5EF4-FFF2-40B4-BE49-F238E27FC236}">
                  <a16:creationId xmlns:a16="http://schemas.microsoft.com/office/drawing/2014/main" id="{477900BD-A888-4E42-DFDC-124455955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95F4ED7-F33C-F674-1C1A-CF98ABE4880A}"/>
              </a:ext>
            </a:extLst>
          </p:cNvPr>
          <p:cNvGrpSpPr/>
          <p:nvPr/>
        </p:nvGrpSpPr>
        <p:grpSpPr>
          <a:xfrm>
            <a:off x="1548653" y="1692000"/>
            <a:ext cx="360000" cy="493277"/>
            <a:chOff x="10148146" y="4209481"/>
            <a:chExt cx="360000" cy="49327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014DF95-6574-ED4D-D92C-F0DE604399D1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X1</a:t>
              </a:r>
            </a:p>
          </p:txBody>
        </p:sp>
        <p:pic>
          <p:nvPicPr>
            <p:cNvPr id="37" name="!!I1">
              <a:extLst>
                <a:ext uri="{FF2B5EF4-FFF2-40B4-BE49-F238E27FC236}">
                  <a16:creationId xmlns:a16="http://schemas.microsoft.com/office/drawing/2014/main" id="{FBB79928-E7F0-9563-EE14-D779A3C527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3BE3F16-7680-E906-B774-263EB091135E}"/>
              </a:ext>
            </a:extLst>
          </p:cNvPr>
          <p:cNvGrpSpPr/>
          <p:nvPr/>
        </p:nvGrpSpPr>
        <p:grpSpPr>
          <a:xfrm>
            <a:off x="1296000" y="1692000"/>
            <a:ext cx="360000" cy="493278"/>
            <a:chOff x="10148146" y="4209481"/>
            <a:chExt cx="360000" cy="49327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AF0C0FD-4ED7-6821-4E87-E043EB467359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T1</a:t>
              </a:r>
            </a:p>
          </p:txBody>
        </p:sp>
        <p:pic>
          <p:nvPicPr>
            <p:cNvPr id="40" name="!!I1">
              <a:extLst>
                <a:ext uri="{FF2B5EF4-FFF2-40B4-BE49-F238E27FC236}">
                  <a16:creationId xmlns:a16="http://schemas.microsoft.com/office/drawing/2014/main" id="{7214D0CA-FFAE-9288-1064-884C0B700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5F86FEB-E0F7-BC6C-7440-EF8E2C369E26}"/>
              </a:ext>
            </a:extLst>
          </p:cNvPr>
          <p:cNvGrpSpPr/>
          <p:nvPr/>
        </p:nvGrpSpPr>
        <p:grpSpPr>
          <a:xfrm>
            <a:off x="1800000" y="1692000"/>
            <a:ext cx="360000" cy="493278"/>
            <a:chOff x="10148146" y="4209481"/>
            <a:chExt cx="360000" cy="49327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E5E4F2F-973A-D279-614C-9D92B75927B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T2</a:t>
              </a:r>
            </a:p>
          </p:txBody>
        </p:sp>
        <p:pic>
          <p:nvPicPr>
            <p:cNvPr id="58" name="!!I1">
              <a:extLst>
                <a:ext uri="{FF2B5EF4-FFF2-40B4-BE49-F238E27FC236}">
                  <a16:creationId xmlns:a16="http://schemas.microsoft.com/office/drawing/2014/main" id="{B7806366-40E0-8C4B-59D6-B3D96BE72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C6F6B96-73FF-01C5-B4FF-0849570A9E4C}"/>
              </a:ext>
            </a:extLst>
          </p:cNvPr>
          <p:cNvGrpSpPr/>
          <p:nvPr/>
        </p:nvGrpSpPr>
        <p:grpSpPr>
          <a:xfrm>
            <a:off x="2052653" y="2494800"/>
            <a:ext cx="360000" cy="493277"/>
            <a:chOff x="10148146" y="4209481"/>
            <a:chExt cx="360000" cy="49327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A71CDDB-1A46-5A9D-E2F2-93C088877D1F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#8</a:t>
              </a:r>
            </a:p>
          </p:txBody>
        </p:sp>
        <p:pic>
          <p:nvPicPr>
            <p:cNvPr id="61" name="!!I1">
              <a:extLst>
                <a:ext uri="{FF2B5EF4-FFF2-40B4-BE49-F238E27FC236}">
                  <a16:creationId xmlns:a16="http://schemas.microsoft.com/office/drawing/2014/main" id="{B642D366-D096-1C0B-57CA-A673E44E8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A6456D6-302B-047E-1951-52B63F733810}"/>
              </a:ext>
            </a:extLst>
          </p:cNvPr>
          <p:cNvGrpSpPr/>
          <p:nvPr/>
        </p:nvGrpSpPr>
        <p:grpSpPr>
          <a:xfrm>
            <a:off x="1548653" y="2494800"/>
            <a:ext cx="360000" cy="493277"/>
            <a:chOff x="10148146" y="4209481"/>
            <a:chExt cx="360000" cy="49327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DE8A04F-FBA5-2864-6B8D-8B31594D253A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#7</a:t>
              </a:r>
            </a:p>
          </p:txBody>
        </p:sp>
        <p:pic>
          <p:nvPicPr>
            <p:cNvPr id="70" name="!!I1">
              <a:extLst>
                <a:ext uri="{FF2B5EF4-FFF2-40B4-BE49-F238E27FC236}">
                  <a16:creationId xmlns:a16="http://schemas.microsoft.com/office/drawing/2014/main" id="{3F8B98E6-1575-9808-7ECE-71092D6D6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98A0A0C-73AF-69F0-8A58-FF469DE95F11}"/>
              </a:ext>
            </a:extLst>
          </p:cNvPr>
          <p:cNvGrpSpPr/>
          <p:nvPr/>
        </p:nvGrpSpPr>
        <p:grpSpPr>
          <a:xfrm>
            <a:off x="1800000" y="2494800"/>
            <a:ext cx="360000" cy="493277"/>
            <a:chOff x="10148146" y="4209481"/>
            <a:chExt cx="360000" cy="493277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20F7888-2080-87D4-B2A1-C297DDA8E695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T8</a:t>
              </a:r>
            </a:p>
          </p:txBody>
        </p:sp>
        <p:pic>
          <p:nvPicPr>
            <p:cNvPr id="73" name="!!I1">
              <a:extLst>
                <a:ext uri="{FF2B5EF4-FFF2-40B4-BE49-F238E27FC236}">
                  <a16:creationId xmlns:a16="http://schemas.microsoft.com/office/drawing/2014/main" id="{E6120D3B-B20D-7E4B-0E65-02F4733F1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5097601-71A2-C15F-03AE-5CF3785DC8E4}"/>
              </a:ext>
            </a:extLst>
          </p:cNvPr>
          <p:cNvGrpSpPr/>
          <p:nvPr/>
        </p:nvGrpSpPr>
        <p:grpSpPr>
          <a:xfrm>
            <a:off x="1296000" y="2494800"/>
            <a:ext cx="360000" cy="493277"/>
            <a:chOff x="10148146" y="4209481"/>
            <a:chExt cx="360000" cy="493277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EE96121-8626-C693-764F-380F8AB1F94E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T7</a:t>
              </a:r>
            </a:p>
          </p:txBody>
        </p:sp>
        <p:pic>
          <p:nvPicPr>
            <p:cNvPr id="76" name="!!I1">
              <a:extLst>
                <a:ext uri="{FF2B5EF4-FFF2-40B4-BE49-F238E27FC236}">
                  <a16:creationId xmlns:a16="http://schemas.microsoft.com/office/drawing/2014/main" id="{9257ED04-B778-1D84-3459-0671B09CC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51D88B7-EF17-22EC-C344-F550C9928FC2}"/>
              </a:ext>
            </a:extLst>
          </p:cNvPr>
          <p:cNvGrpSpPr/>
          <p:nvPr/>
        </p:nvGrpSpPr>
        <p:grpSpPr>
          <a:xfrm>
            <a:off x="1008000" y="1692000"/>
            <a:ext cx="360000" cy="493679"/>
            <a:chOff x="4219325" y="3759578"/>
            <a:chExt cx="360000" cy="49367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74A0173-7C5F-F34E-7A41-D89A428A53A0}"/>
                </a:ext>
              </a:extLst>
            </p:cNvPr>
            <p:cNvSpPr txBox="1"/>
            <p:nvPr/>
          </p:nvSpPr>
          <p:spPr>
            <a:xfrm>
              <a:off x="4359248" y="4083980"/>
              <a:ext cx="80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</a:t>
              </a:r>
            </a:p>
          </p:txBody>
        </p:sp>
        <p:pic>
          <p:nvPicPr>
            <p:cNvPr id="79" name="!!I1">
              <a:extLst>
                <a:ext uri="{FF2B5EF4-FFF2-40B4-BE49-F238E27FC236}">
                  <a16:creationId xmlns:a16="http://schemas.microsoft.com/office/drawing/2014/main" id="{6A77768B-C5D7-EAB8-E630-948A7C04A349}"/>
                </a:ext>
              </a:extLst>
            </p:cNvPr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4219325" y="3759578"/>
              <a:ext cx="360000" cy="360000"/>
            </a:xfrm>
            <a:prstGeom prst="rect">
              <a:avLst/>
            </a:prstGeom>
          </p:spPr>
        </p:pic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1A904A4-1E09-2709-8C4B-C57BF291055E}"/>
              </a:ext>
            </a:extLst>
          </p:cNvPr>
          <p:cNvCxnSpPr>
            <a:cxnSpLocks/>
            <a:stCxn id="78" idx="2"/>
          </p:cNvCxnSpPr>
          <p:nvPr/>
        </p:nvCxnSpPr>
        <p:spPr>
          <a:xfrm rot="16200000" flipH="1">
            <a:off x="1974840" y="1398837"/>
            <a:ext cx="154316" cy="1728000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B3BC06E-BFB2-6ECA-A9FA-0E7F1E01D6FF}"/>
              </a:ext>
            </a:extLst>
          </p:cNvPr>
          <p:cNvGrpSpPr/>
          <p:nvPr/>
        </p:nvGrpSpPr>
        <p:grpSpPr>
          <a:xfrm>
            <a:off x="2808000" y="3347999"/>
            <a:ext cx="1799876" cy="1152000"/>
            <a:chOff x="2989862" y="1763999"/>
            <a:chExt cx="1799876" cy="1152000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BC7D921-0E91-EA7C-8E6B-159E527BACE4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A3B086A-F7FA-9D42-F310-FF6B3035DE71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4ED6DC2-BA69-7FE1-62D8-172BA4718407}"/>
              </a:ext>
            </a:extLst>
          </p:cNvPr>
          <p:cNvGrpSpPr/>
          <p:nvPr/>
        </p:nvGrpSpPr>
        <p:grpSpPr>
          <a:xfrm>
            <a:off x="2808000" y="4931999"/>
            <a:ext cx="1799876" cy="1152000"/>
            <a:chOff x="2989862" y="1763999"/>
            <a:chExt cx="1799876" cy="1152000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E9DBAAD-D019-82E1-0EC3-C48626CB3A8E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8AF5589-06FA-D9D7-95F9-09FD6FFD846B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A483053-ABB0-4FD1-8D9A-CF4C234F8069}"/>
              </a:ext>
            </a:extLst>
          </p:cNvPr>
          <p:cNvGrpSpPr/>
          <p:nvPr/>
        </p:nvGrpSpPr>
        <p:grpSpPr>
          <a:xfrm>
            <a:off x="5130000" y="1763999"/>
            <a:ext cx="1691939" cy="1259876"/>
            <a:chOff x="5327999" y="1763999"/>
            <a:chExt cx="1691939" cy="1259876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C8BFE045-D3C1-1EE0-8C77-A182412C4615}"/>
                </a:ext>
              </a:extLst>
            </p:cNvPr>
            <p:cNvSpPr/>
            <p:nvPr/>
          </p:nvSpPr>
          <p:spPr>
            <a:xfrm>
              <a:off x="5328000" y="1763999"/>
              <a:ext cx="1691938" cy="1259876"/>
            </a:xfrm>
            <a:custGeom>
              <a:avLst/>
              <a:gdLst>
                <a:gd name="connsiteX0" fmla="*/ 107938 w 1691938"/>
                <a:gd name="connsiteY0" fmla="*/ 0 h 1259876"/>
                <a:gd name="connsiteX1" fmla="*/ 1691938 w 1691938"/>
                <a:gd name="connsiteY1" fmla="*/ 0 h 1259876"/>
                <a:gd name="connsiteX2" fmla="*/ 1691938 w 1691938"/>
                <a:gd name="connsiteY2" fmla="*/ 1152000 h 1259876"/>
                <a:gd name="connsiteX3" fmla="*/ 981370 w 1691938"/>
                <a:gd name="connsiteY3" fmla="*/ 1152000 h 1259876"/>
                <a:gd name="connsiteX4" fmla="*/ 1043938 w 1691938"/>
                <a:gd name="connsiteY4" fmla="*/ 1259876 h 1259876"/>
                <a:gd name="connsiteX5" fmla="*/ 846000 w 1691938"/>
                <a:gd name="connsiteY5" fmla="*/ 1259876 h 1259876"/>
                <a:gd name="connsiteX6" fmla="*/ 846000 w 1691938"/>
                <a:gd name="connsiteY6" fmla="*/ 629876 h 1259876"/>
                <a:gd name="connsiteX7" fmla="*/ 0 w 1691938"/>
                <a:gd name="connsiteY7" fmla="*/ 629876 h 1259876"/>
                <a:gd name="connsiteX8" fmla="*/ 0 w 1691938"/>
                <a:gd name="connsiteY8" fmla="*/ 432000 h 1259876"/>
                <a:gd name="connsiteX9" fmla="*/ 107938 w 1691938"/>
                <a:gd name="connsiteY9" fmla="*/ 494604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10" fmla="*/ 91440 w 1691938"/>
                <a:gd name="connsiteY10" fmla="*/ 72131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0" fmla="*/ 0 w 1691938"/>
                <a:gd name="connsiteY0" fmla="*/ 432000 h 1259876"/>
                <a:gd name="connsiteX1" fmla="*/ 107938 w 1691938"/>
                <a:gd name="connsiteY1" fmla="*/ 494604 h 1259876"/>
                <a:gd name="connsiteX2" fmla="*/ 107938 w 1691938"/>
                <a:gd name="connsiteY2" fmla="*/ 0 h 1259876"/>
                <a:gd name="connsiteX3" fmla="*/ 1691938 w 1691938"/>
                <a:gd name="connsiteY3" fmla="*/ 0 h 1259876"/>
                <a:gd name="connsiteX4" fmla="*/ 1691938 w 1691938"/>
                <a:gd name="connsiteY4" fmla="*/ 1152000 h 1259876"/>
                <a:gd name="connsiteX5" fmla="*/ 981370 w 1691938"/>
                <a:gd name="connsiteY5" fmla="*/ 1152000 h 1259876"/>
                <a:gd name="connsiteX6" fmla="*/ 1043938 w 1691938"/>
                <a:gd name="connsiteY6" fmla="*/ 1259876 h 12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1938" h="1259876">
                  <a:moveTo>
                    <a:pt x="0" y="432000"/>
                  </a:moveTo>
                  <a:lnTo>
                    <a:pt x="107938" y="494604"/>
                  </a:lnTo>
                  <a:lnTo>
                    <a:pt x="107938" y="0"/>
                  </a:lnTo>
                  <a:lnTo>
                    <a:pt x="1691938" y="0"/>
                  </a:lnTo>
                  <a:lnTo>
                    <a:pt x="1691938" y="1152000"/>
                  </a:lnTo>
                  <a:lnTo>
                    <a:pt x="981370" y="1152000"/>
                  </a:lnTo>
                  <a:lnTo>
                    <a:pt x="1043938" y="1259876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67B989D-17CD-F12A-260F-553BF6C5C1D9}"/>
                </a:ext>
              </a:extLst>
            </p:cNvPr>
            <p:cNvSpPr/>
            <p:nvPr/>
          </p:nvSpPr>
          <p:spPr>
            <a:xfrm>
              <a:off x="5327999" y="2421395"/>
              <a:ext cx="818507" cy="602480"/>
            </a:xfrm>
            <a:custGeom>
              <a:avLst/>
              <a:gdLst>
                <a:gd name="connsiteX0" fmla="*/ 0 w 846000"/>
                <a:gd name="connsiteY0" fmla="*/ 0 h 630000"/>
                <a:gd name="connsiteX1" fmla="*/ 846000 w 846000"/>
                <a:gd name="connsiteY1" fmla="*/ 0 h 630000"/>
                <a:gd name="connsiteX2" fmla="*/ 846000 w 846000"/>
                <a:gd name="connsiteY2" fmla="*/ 630000 h 630000"/>
                <a:gd name="connsiteX3" fmla="*/ 755938 w 846000"/>
                <a:gd name="connsiteY3" fmla="*/ 630000 h 630000"/>
                <a:gd name="connsiteX4" fmla="*/ 818507 w 846000"/>
                <a:gd name="connsiteY4" fmla="*/ 522124 h 630000"/>
                <a:gd name="connsiteX5" fmla="*/ 107938 w 846000"/>
                <a:gd name="connsiteY5" fmla="*/ 522124 h 630000"/>
                <a:gd name="connsiteX6" fmla="*/ 107938 w 846000"/>
                <a:gd name="connsiteY6" fmla="*/ 27520 h 630000"/>
                <a:gd name="connsiteX7" fmla="*/ 0 w 846000"/>
                <a:gd name="connsiteY7" fmla="*/ 90124 h 630000"/>
                <a:gd name="connsiteX0" fmla="*/ 846000 w 937440"/>
                <a:gd name="connsiteY0" fmla="*/ 0 h 630000"/>
                <a:gd name="connsiteX1" fmla="*/ 846000 w 937440"/>
                <a:gd name="connsiteY1" fmla="*/ 630000 h 630000"/>
                <a:gd name="connsiteX2" fmla="*/ 755938 w 937440"/>
                <a:gd name="connsiteY2" fmla="*/ 630000 h 630000"/>
                <a:gd name="connsiteX3" fmla="*/ 818507 w 937440"/>
                <a:gd name="connsiteY3" fmla="*/ 522124 h 630000"/>
                <a:gd name="connsiteX4" fmla="*/ 107938 w 937440"/>
                <a:gd name="connsiteY4" fmla="*/ 522124 h 630000"/>
                <a:gd name="connsiteX5" fmla="*/ 107938 w 937440"/>
                <a:gd name="connsiteY5" fmla="*/ 27520 h 630000"/>
                <a:gd name="connsiteX6" fmla="*/ 0 w 937440"/>
                <a:gd name="connsiteY6" fmla="*/ 90124 h 630000"/>
                <a:gd name="connsiteX7" fmla="*/ 0 w 937440"/>
                <a:gd name="connsiteY7" fmla="*/ 0 h 630000"/>
                <a:gd name="connsiteX8" fmla="*/ 937440 w 937440"/>
                <a:gd name="connsiteY8" fmla="*/ 91440 h 630000"/>
                <a:gd name="connsiteX0" fmla="*/ 846000 w 846000"/>
                <a:gd name="connsiteY0" fmla="*/ 0 h 630000"/>
                <a:gd name="connsiteX1" fmla="*/ 846000 w 846000"/>
                <a:gd name="connsiteY1" fmla="*/ 630000 h 630000"/>
                <a:gd name="connsiteX2" fmla="*/ 755938 w 846000"/>
                <a:gd name="connsiteY2" fmla="*/ 630000 h 630000"/>
                <a:gd name="connsiteX3" fmla="*/ 818507 w 846000"/>
                <a:gd name="connsiteY3" fmla="*/ 522124 h 630000"/>
                <a:gd name="connsiteX4" fmla="*/ 107938 w 846000"/>
                <a:gd name="connsiteY4" fmla="*/ 522124 h 630000"/>
                <a:gd name="connsiteX5" fmla="*/ 107938 w 846000"/>
                <a:gd name="connsiteY5" fmla="*/ 27520 h 630000"/>
                <a:gd name="connsiteX6" fmla="*/ 0 w 846000"/>
                <a:gd name="connsiteY6" fmla="*/ 90124 h 630000"/>
                <a:gd name="connsiteX7" fmla="*/ 0 w 846000"/>
                <a:gd name="connsiteY7" fmla="*/ 0 h 630000"/>
                <a:gd name="connsiteX0" fmla="*/ 846000 w 846000"/>
                <a:gd name="connsiteY0" fmla="*/ 630000 h 630000"/>
                <a:gd name="connsiteX1" fmla="*/ 755938 w 846000"/>
                <a:gd name="connsiteY1" fmla="*/ 630000 h 630000"/>
                <a:gd name="connsiteX2" fmla="*/ 818507 w 846000"/>
                <a:gd name="connsiteY2" fmla="*/ 522124 h 630000"/>
                <a:gd name="connsiteX3" fmla="*/ 107938 w 846000"/>
                <a:gd name="connsiteY3" fmla="*/ 522124 h 630000"/>
                <a:gd name="connsiteX4" fmla="*/ 107938 w 846000"/>
                <a:gd name="connsiteY4" fmla="*/ 27520 h 630000"/>
                <a:gd name="connsiteX5" fmla="*/ 0 w 846000"/>
                <a:gd name="connsiteY5" fmla="*/ 90124 h 630000"/>
                <a:gd name="connsiteX6" fmla="*/ 0 w 846000"/>
                <a:gd name="connsiteY6" fmla="*/ 0 h 630000"/>
                <a:gd name="connsiteX0" fmla="*/ 755938 w 818507"/>
                <a:gd name="connsiteY0" fmla="*/ 630000 h 630000"/>
                <a:gd name="connsiteX1" fmla="*/ 818507 w 818507"/>
                <a:gd name="connsiteY1" fmla="*/ 522124 h 630000"/>
                <a:gd name="connsiteX2" fmla="*/ 107938 w 818507"/>
                <a:gd name="connsiteY2" fmla="*/ 522124 h 630000"/>
                <a:gd name="connsiteX3" fmla="*/ 107938 w 818507"/>
                <a:gd name="connsiteY3" fmla="*/ 27520 h 630000"/>
                <a:gd name="connsiteX4" fmla="*/ 0 w 818507"/>
                <a:gd name="connsiteY4" fmla="*/ 90124 h 630000"/>
                <a:gd name="connsiteX5" fmla="*/ 0 w 818507"/>
                <a:gd name="connsiteY5" fmla="*/ 0 h 630000"/>
                <a:gd name="connsiteX0" fmla="*/ 755938 w 818507"/>
                <a:gd name="connsiteY0" fmla="*/ 602480 h 602480"/>
                <a:gd name="connsiteX1" fmla="*/ 818507 w 818507"/>
                <a:gd name="connsiteY1" fmla="*/ 494604 h 602480"/>
                <a:gd name="connsiteX2" fmla="*/ 107938 w 818507"/>
                <a:gd name="connsiteY2" fmla="*/ 494604 h 602480"/>
                <a:gd name="connsiteX3" fmla="*/ 107938 w 818507"/>
                <a:gd name="connsiteY3" fmla="*/ 0 h 602480"/>
                <a:gd name="connsiteX4" fmla="*/ 0 w 818507"/>
                <a:gd name="connsiteY4" fmla="*/ 62604 h 60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507" h="602480">
                  <a:moveTo>
                    <a:pt x="755938" y="602480"/>
                  </a:moveTo>
                  <a:lnTo>
                    <a:pt x="818507" y="494604"/>
                  </a:lnTo>
                  <a:lnTo>
                    <a:pt x="107938" y="494604"/>
                  </a:lnTo>
                  <a:lnTo>
                    <a:pt x="107938" y="0"/>
                  </a:lnTo>
                  <a:lnTo>
                    <a:pt x="0" y="62604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A541D62-E1F1-3894-239F-217E1F4FC7E2}"/>
              </a:ext>
            </a:extLst>
          </p:cNvPr>
          <p:cNvSpPr txBox="1"/>
          <p:nvPr/>
        </p:nvSpPr>
        <p:spPr>
          <a:xfrm>
            <a:off x="1595231" y="6264000"/>
            <a:ext cx="2101537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</a:rPr>
              <a:t>Instituições financeiras (</a:t>
            </a:r>
            <a:r>
              <a:rPr lang="en-US" sz="1100" i="1" dirty="0">
                <a:solidFill>
                  <a:schemeClr val="bg2"/>
                </a:solidFill>
              </a:rPr>
              <a:t>off-chain</a:t>
            </a:r>
            <a:r>
              <a:rPr lang="pt-BR" sz="11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0AEF9E-F008-1650-1602-526F0DB654B5}"/>
              </a:ext>
            </a:extLst>
          </p:cNvPr>
          <p:cNvSpPr txBox="1"/>
          <p:nvPr/>
        </p:nvSpPr>
        <p:spPr>
          <a:xfrm>
            <a:off x="5164379" y="6264000"/>
            <a:ext cx="1731243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Nó da rede DREX (</a:t>
            </a:r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on-chain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882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6B288C-C8F3-98DD-3B35-246EC40AD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+mj-lt"/>
              </a:rPr>
              <a:t>UTXOs</a:t>
            </a:r>
            <a:r>
              <a:rPr lang="pt-BR" sz="2000" dirty="0">
                <a:latin typeface="+mj-lt"/>
              </a:rPr>
              <a:t>:</a:t>
            </a:r>
            <a:r>
              <a:rPr lang="pt-BR" sz="2000" dirty="0"/>
              <a:t> empregadas para representar ativos transferidos entre partes de uma negociação, em condições de serem transacionados pelo receptor mediante prova de propriedade.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pt-BR" sz="2000" dirty="0">
                <a:latin typeface="+mj-lt"/>
              </a:rPr>
              <a:t>Chaves assimétricas: </a:t>
            </a:r>
            <a:r>
              <a:rPr lang="pt-BR" sz="2000" dirty="0"/>
              <a:t>usadas para possibilitar a cifragem das informações e assegurar que apenas o destinatário pretendido consiga lê-las.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i="1" dirty="0">
                <a:latin typeface="+mj-lt"/>
              </a:rPr>
              <a:t>Hashing</a:t>
            </a:r>
            <a:r>
              <a:rPr lang="pt-BR" sz="2000" dirty="0">
                <a:latin typeface="+mj-lt"/>
              </a:rPr>
              <a:t>: </a:t>
            </a:r>
            <a:r>
              <a:rPr lang="pt-BR" sz="2000" dirty="0"/>
              <a:t>recurso aplicado na produção dos compromissos a serem registrados pela EVM, garantindo sua autenticidade e integridade, enquanto impede reversões aos dados originais.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pt-BR" sz="2000" dirty="0">
                <a:latin typeface="+mj-lt"/>
              </a:rPr>
              <a:t>Provas ZKP: </a:t>
            </a:r>
            <a:r>
              <a:rPr lang="pt-BR" sz="2000" dirty="0"/>
              <a:t>permitem que as partes provem aos contratos a posse de determinadas informações, sem revelar as informações em si.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pt-BR" sz="2000" dirty="0">
                <a:latin typeface="+mj-lt"/>
              </a:rPr>
              <a:t>Árvore de </a:t>
            </a:r>
            <a:r>
              <a:rPr lang="pt-BR" sz="2000" i="1" noProof="1">
                <a:latin typeface="+mj-lt"/>
              </a:rPr>
              <a:t>hashs</a:t>
            </a:r>
            <a:r>
              <a:rPr lang="pt-BR" sz="2000" dirty="0">
                <a:latin typeface="+mj-lt"/>
              </a:rPr>
              <a:t>:</a:t>
            </a:r>
            <a:r>
              <a:rPr lang="pt-BR" sz="2000" dirty="0"/>
              <a:t> utilizada para verificar a existência dos compromissos associados aos </a:t>
            </a:r>
            <a:r>
              <a:rPr lang="en-US" sz="2000" dirty="0"/>
              <a:t>UTXOs</a:t>
            </a:r>
            <a:r>
              <a:rPr lang="pt-BR" sz="2000" dirty="0"/>
              <a:t> e certificar que as informações sejam recebidas sem danos, alterações ou falseamentos.</a:t>
            </a:r>
          </a:p>
          <a:p>
            <a:pPr marL="342900" indent="-34290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pt-BR" sz="2000" dirty="0">
                <a:latin typeface="+mj-lt"/>
              </a:rPr>
              <a:t>Anuladores: </a:t>
            </a:r>
            <a:r>
              <a:rPr lang="pt-BR" sz="2000" dirty="0"/>
              <a:t>empregados para autorizar o gasto dos </a:t>
            </a:r>
            <a:r>
              <a:rPr lang="en-US" sz="2000" dirty="0"/>
              <a:t>UTXOs</a:t>
            </a:r>
            <a:r>
              <a:rPr lang="pt-BR" sz="2000" dirty="0"/>
              <a:t>, representando-os de modo desvinculado dos compromissos, a fim de não permitir navegação entre transações.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4103C0-E214-8525-3392-F2874D36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SFCOOP</a:t>
            </a:r>
            <a:br>
              <a:rPr lang="pt-BR" dirty="0"/>
            </a:br>
            <a:r>
              <a:rPr lang="pt-BR" sz="1400" dirty="0"/>
              <a:t>COMPONENTES fundamentais</a:t>
            </a:r>
          </a:p>
        </p:txBody>
      </p:sp>
    </p:spTree>
    <p:extLst>
      <p:ext uri="{BB962C8B-B14F-4D97-AF65-F5344CB8AC3E}">
        <p14:creationId xmlns:p14="http://schemas.microsoft.com/office/powerpoint/2010/main" val="114002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cBookAir">
            <a:extLst>
              <a:ext uri="{FF2B5EF4-FFF2-40B4-BE49-F238E27FC236}">
                <a16:creationId xmlns:a16="http://schemas.microsoft.com/office/drawing/2014/main" id="{F2EC0047-E29D-BD58-AF5E-E1C2845F5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7" t="7629" r="2224" b="5396"/>
          <a:stretch/>
        </p:blipFill>
        <p:spPr>
          <a:xfrm>
            <a:off x="-16799" y="0"/>
            <a:ext cx="10686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03EFC6-6805-0713-6B8A-222717EA6F7C}"/>
              </a:ext>
            </a:extLst>
          </p:cNvPr>
          <p:cNvSpPr/>
          <p:nvPr/>
        </p:nvSpPr>
        <p:spPr>
          <a:xfrm>
            <a:off x="-16799" y="468000"/>
            <a:ext cx="9180000" cy="576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100000"/>
                </a:schemeClr>
              </a:gs>
              <a:gs pos="100000">
                <a:schemeClr val="tx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B3367-87B8-DEA7-5584-5CDBAC8E0876}"/>
              </a:ext>
            </a:extLst>
          </p:cNvPr>
          <p:cNvSpPr txBox="1">
            <a:spLocks/>
          </p:cNvSpPr>
          <p:nvPr/>
        </p:nvSpPr>
        <p:spPr>
          <a:xfrm>
            <a:off x="2795036" y="5895496"/>
            <a:ext cx="6350165" cy="318924"/>
          </a:xfrm>
          <a:prstGeom prst="rect">
            <a:avLst/>
          </a:prstGeom>
          <a:noFill/>
        </p:spPr>
        <p:txBody>
          <a:bodyPr wrap="none" lIns="144000" tIns="0" rIns="144000" bIns="72000" rtlCol="0" anchor="b">
            <a:spAutoFit/>
          </a:bodyPr>
          <a:lstStyle/>
          <a:p>
            <a:pPr algn="r"/>
            <a:r>
              <a:rPr lang="pt-BR" sz="1600" dirty="0">
                <a:solidFill>
                  <a:schemeClr val="bg2"/>
                </a:solidFill>
                <a:latin typeface="+mj-lt"/>
              </a:rPr>
              <a:t>DADOS DA TRANSAÇÃO DE TRANSFERÊNCIA PRONTA PARA ENVIO</a:t>
            </a:r>
          </a:p>
        </p:txBody>
      </p:sp>
      <p:sp>
        <p:nvSpPr>
          <p:cNvPr id="5" name="Emphasis">
            <a:extLst>
              <a:ext uri="{FF2B5EF4-FFF2-40B4-BE49-F238E27FC236}">
                <a16:creationId xmlns:a16="http://schemas.microsoft.com/office/drawing/2014/main" id="{FBB3AE55-A86B-47D5-2C81-26A1A1AAAEA2}"/>
              </a:ext>
            </a:extLst>
          </p:cNvPr>
          <p:cNvSpPr/>
          <p:nvPr/>
        </p:nvSpPr>
        <p:spPr>
          <a:xfrm>
            <a:off x="18000" y="3384000"/>
            <a:ext cx="9180000" cy="504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7" name="BaseCode">
            <a:extLst>
              <a:ext uri="{FF2B5EF4-FFF2-40B4-BE49-F238E27FC236}">
                <a16:creationId xmlns:a16="http://schemas.microsoft.com/office/drawing/2014/main" id="{08A7FB76-4233-F826-014C-01DB5B4CB8F5}"/>
              </a:ext>
            </a:extLst>
          </p:cNvPr>
          <p:cNvSpPr/>
          <p:nvPr/>
        </p:nvSpPr>
        <p:spPr>
          <a:xfrm>
            <a:off x="0" y="468000"/>
            <a:ext cx="9180000" cy="3627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transfer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{</a:t>
            </a: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input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[ {</a:t>
            </a:r>
            <a:r>
              <a:rPr lang="pt-BR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 </a:t>
            </a: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nullifier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0xf6f1140c8cebcf77dd7ad0e901a982efb60f13b46d54676a6aa0dfa30808c10b7f96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1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ownershipProof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0x6bc6748782434ab9ef8fb9b275ffa55f5dd1ffbdcd2eaecdfad6104d72b89dcd93c9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1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}, {</a:t>
            </a: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nullifier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0xc2f05db5227852b1eeb08a9dd811f4c2b8c9c341141129b83c86748d2f37f5db4811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2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ownershipProof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0x22eb7582ea0a8ea103137a8a260fbfd4885dbd9432eed73d9378761952ec92266420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2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 ]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merkleRoot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0x18f595722c9f42dc44188fdcdbbf1c60ef1e9c70d658c01df12d7f43b377a70b</a:t>
            </a:r>
            <a:endParaRPr lang="pt-BR" sz="1100" noProof="1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output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[ {</a:t>
            </a:r>
            <a:r>
              <a:rPr lang="pt-BR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 </a:t>
            </a: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secret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0xa95aeb5c98497b6b302d37bfef1508247cea2572387f44475ffeb81d1bd2f7109ef2f8c06f5694545fcf11b6d142e9 980c68a3a401f0a1a13d91f3419cbd8b825d6062caeb5a98db2cd72d55ca733a4f84974b65cf28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Saída 1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}, {</a:t>
            </a: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secret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0x971def9bb45423ba703f11f9b32dd9c14a4425t7f71c7a4c7a5d1980b0c4f256f4eb497fc7797d37a7b8444b0ca321 f3eb64cd2f7dcbf065aef2640859562fa7f7710d7a521f5535f19a56750a057a5ab3d67943a7e9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Saída 2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 ]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massConservationProof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0xb057fdcb122328d4da782acc1f89bcba3115f523b452d7b94f1bf3258ff9ef07445b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auditSecret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0xfdedaf3c0650abd331105c93f6986f3db3cbf559a1d6a6f7f602fef258f3f52a1ea8318a4b07931862bd983a95d2cee dfcff02b617dad08efe9f7563d21315031370402cfdb643348401405938ccbe04eaebbef25f3b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auditProof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0x13f7d32d8cd05d081a73b84eaeb57656058d7d1f9081b24994ee0dda1b3bddf2d1d9</a:t>
            </a:r>
            <a:endParaRPr lang="pt-BR" sz="1100" noProof="1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569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57E3D-3FBE-163F-21A2-0BE58DE5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SFCOOP</a:t>
            </a:r>
            <a:br>
              <a:rPr lang="pt-BR" dirty="0"/>
            </a:br>
            <a:r>
              <a:rPr lang="pt-BR" sz="1400" dirty="0"/>
              <a:t>Passo a passo de uma transferência (ações do remetente)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6468C70-9D00-2B98-009D-9A907F476559}"/>
              </a:ext>
            </a:extLst>
          </p:cNvPr>
          <p:cNvSpPr/>
          <p:nvPr/>
        </p:nvSpPr>
        <p:spPr>
          <a:xfrm>
            <a:off x="7308000" y="1627425"/>
            <a:ext cx="4356000" cy="46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Selecionar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entrada.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Obter os caminhos dos tokens na árvore de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Obter a raiz da árvore de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Criar os anuladores para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entrada.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Usar a chave privada do remetente, os tokens de entrada, a raiz e os caminhos da árvore de compromissos para criar as provas de propriedade dos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, existência dos compromissos e correção dos anuladores.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Formular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saída e usá-los para criar seus segredos 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Usar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entrada e saída, os anuladores e os compromissos para criar a prova de conservação de massa.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Usar a chave pública da autoridade do contrato e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entrada e saída para criar o segredo e a prova de auditoria.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Submeter objeto criado à rede para validação e processamento.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6472AC-6D55-8C77-0AEF-EA4083E4924D}"/>
              </a:ext>
            </a:extLst>
          </p:cNvPr>
          <p:cNvSpPr>
            <a:spLocks/>
          </p:cNvSpPr>
          <p:nvPr/>
        </p:nvSpPr>
        <p:spPr>
          <a:xfrm>
            <a:off x="540000" y="1620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E9F49943-A593-AFBB-8230-720BDC82B50D}"/>
              </a:ext>
            </a:extLst>
          </p:cNvPr>
          <p:cNvSpPr/>
          <p:nvPr/>
        </p:nvSpPr>
        <p:spPr>
          <a:xfrm>
            <a:off x="2986138" y="2196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Cifrador-decifrador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103940E-712A-1196-52F7-3CA6DECC1A41}"/>
              </a:ext>
            </a:extLst>
          </p:cNvPr>
          <p:cNvSpPr/>
          <p:nvPr/>
        </p:nvSpPr>
        <p:spPr>
          <a:xfrm>
            <a:off x="2986138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D30C3B1-EA87-EF9A-3C0D-B27B5F06CC44}"/>
              </a:ext>
            </a:extLst>
          </p:cNvPr>
          <p:cNvGrpSpPr/>
          <p:nvPr/>
        </p:nvGrpSpPr>
        <p:grpSpPr>
          <a:xfrm>
            <a:off x="2808000" y="1763999"/>
            <a:ext cx="1799876" cy="1152000"/>
            <a:chOff x="2989862" y="1763999"/>
            <a:chExt cx="1799876" cy="1152000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6D3A8E-A127-A421-4911-290DBBAF32B6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BA17045-A9CB-F344-B9C4-A9C17685B830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41F2E8B2-4921-D445-3D6B-5AD39F598E12}"/>
              </a:ext>
            </a:extLst>
          </p:cNvPr>
          <p:cNvSpPr>
            <a:spLocks/>
          </p:cNvSpPr>
          <p:nvPr/>
        </p:nvSpPr>
        <p:spPr>
          <a:xfrm>
            <a:off x="540000" y="3204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6063C4D-9605-A652-3D96-88F7B93609C5}"/>
              </a:ext>
            </a:extLst>
          </p:cNvPr>
          <p:cNvGrpSpPr/>
          <p:nvPr/>
        </p:nvGrpSpPr>
        <p:grpSpPr>
          <a:xfrm>
            <a:off x="1296000" y="3276000"/>
            <a:ext cx="360000" cy="493278"/>
            <a:chOff x="10148146" y="4209481"/>
            <a:chExt cx="360000" cy="493278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D39E472-EC78-39FB-CD45-02DA2CF4741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T4</a:t>
              </a:r>
            </a:p>
          </p:txBody>
        </p:sp>
        <p:pic>
          <p:nvPicPr>
            <p:cNvPr id="107" name="!!I1">
              <a:extLst>
                <a:ext uri="{FF2B5EF4-FFF2-40B4-BE49-F238E27FC236}">
                  <a16:creationId xmlns:a16="http://schemas.microsoft.com/office/drawing/2014/main" id="{213124BD-FDA2-5589-892D-523D9483F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96727B7-C765-E6F9-1852-A13145E22C65}"/>
              </a:ext>
            </a:extLst>
          </p:cNvPr>
          <p:cNvGrpSpPr/>
          <p:nvPr/>
        </p:nvGrpSpPr>
        <p:grpSpPr>
          <a:xfrm>
            <a:off x="1800000" y="3276000"/>
            <a:ext cx="360000" cy="493278"/>
            <a:chOff x="10148146" y="4209481"/>
            <a:chExt cx="360000" cy="493278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53B5D3F-C86B-42DB-9922-A88D7AF0B83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T5</a:t>
              </a:r>
            </a:p>
          </p:txBody>
        </p:sp>
        <p:pic>
          <p:nvPicPr>
            <p:cNvPr id="110" name="!!I1">
              <a:extLst>
                <a:ext uri="{FF2B5EF4-FFF2-40B4-BE49-F238E27FC236}">
                  <a16:creationId xmlns:a16="http://schemas.microsoft.com/office/drawing/2014/main" id="{26B71DBA-55F8-4B6E-AD4C-5001EA20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E8703949-9CE8-4A5F-60FD-D5EFBC943980}"/>
              </a:ext>
            </a:extLst>
          </p:cNvPr>
          <p:cNvSpPr/>
          <p:nvPr/>
        </p:nvSpPr>
        <p:spPr>
          <a:xfrm>
            <a:off x="2986138" y="378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AAF3C03C-72D3-C185-5E6E-F8BC3438BAE9}"/>
              </a:ext>
            </a:extLst>
          </p:cNvPr>
          <p:cNvSpPr/>
          <p:nvPr/>
        </p:nvSpPr>
        <p:spPr>
          <a:xfrm>
            <a:off x="2986138" y="414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DDEEF3B-300C-FD09-D7F1-050B3D980156}"/>
              </a:ext>
            </a:extLst>
          </p:cNvPr>
          <p:cNvSpPr>
            <a:spLocks/>
          </p:cNvSpPr>
          <p:nvPr/>
        </p:nvSpPr>
        <p:spPr>
          <a:xfrm>
            <a:off x="540000" y="4788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86FF9EC-A7F4-CA7D-CC72-69E794F343EB}"/>
              </a:ext>
            </a:extLst>
          </p:cNvPr>
          <p:cNvGrpSpPr/>
          <p:nvPr/>
        </p:nvGrpSpPr>
        <p:grpSpPr>
          <a:xfrm>
            <a:off x="1296000" y="4860000"/>
            <a:ext cx="360000" cy="493278"/>
            <a:chOff x="10148146" y="4209481"/>
            <a:chExt cx="360000" cy="493278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0211474-101A-90E5-54C0-80CABFE44D47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T6</a:t>
              </a:r>
            </a:p>
          </p:txBody>
        </p:sp>
        <p:pic>
          <p:nvPicPr>
            <p:cNvPr id="127" name="!!I1">
              <a:extLst>
                <a:ext uri="{FF2B5EF4-FFF2-40B4-BE49-F238E27FC236}">
                  <a16:creationId xmlns:a16="http://schemas.microsoft.com/office/drawing/2014/main" id="{7B099E5D-DBCE-81B5-9FE8-2F5F1E5E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F2759C76-EA9F-FABC-DB94-12EDF60F1104}"/>
              </a:ext>
            </a:extLst>
          </p:cNvPr>
          <p:cNvSpPr/>
          <p:nvPr/>
        </p:nvSpPr>
        <p:spPr>
          <a:xfrm>
            <a:off x="2986138" y="536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741183FE-048B-8C19-BAA1-B22EFC7F003C}"/>
              </a:ext>
            </a:extLst>
          </p:cNvPr>
          <p:cNvSpPr/>
          <p:nvPr/>
        </p:nvSpPr>
        <p:spPr>
          <a:xfrm>
            <a:off x="2986138" y="572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D0099184-0907-ECE9-85C6-3BB9B8892DEB}"/>
              </a:ext>
            </a:extLst>
          </p:cNvPr>
          <p:cNvSpPr/>
          <p:nvPr/>
        </p:nvSpPr>
        <p:spPr>
          <a:xfrm>
            <a:off x="2987938" y="3420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04AE14B5-3E84-EECC-E0C9-6BCAA6EE3C65}"/>
              </a:ext>
            </a:extLst>
          </p:cNvPr>
          <p:cNvSpPr/>
          <p:nvPr/>
        </p:nvSpPr>
        <p:spPr>
          <a:xfrm>
            <a:off x="2987938" y="5004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F6F4ED45-7A21-0851-8738-5BD5D05B4CB2}"/>
              </a:ext>
            </a:extLst>
          </p:cNvPr>
          <p:cNvSpPr/>
          <p:nvPr/>
        </p:nvSpPr>
        <p:spPr>
          <a:xfrm>
            <a:off x="5309969" y="219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Executor</a:t>
            </a:r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8EC05D92-D01E-1081-EC51-19C6CE0908D3}"/>
              </a:ext>
            </a:extLst>
          </p:cNvPr>
          <p:cNvSpPr/>
          <p:nvPr/>
        </p:nvSpPr>
        <p:spPr>
          <a:xfrm>
            <a:off x="5309969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Emissor de eventos</a:t>
            </a: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41C7331-F53B-B59E-8B6D-B3356A0F5C06}"/>
              </a:ext>
            </a:extLst>
          </p:cNvPr>
          <p:cNvGrpSpPr/>
          <p:nvPr/>
        </p:nvGrpSpPr>
        <p:grpSpPr>
          <a:xfrm>
            <a:off x="5130000" y="1763999"/>
            <a:ext cx="1691939" cy="1259876"/>
            <a:chOff x="5327999" y="1763999"/>
            <a:chExt cx="1691939" cy="1259876"/>
          </a:xfrm>
        </p:grpSpPr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302103D1-CD1A-2F7B-B7DD-E26A33631167}"/>
                </a:ext>
              </a:extLst>
            </p:cNvPr>
            <p:cNvSpPr/>
            <p:nvPr/>
          </p:nvSpPr>
          <p:spPr>
            <a:xfrm>
              <a:off x="5328000" y="1763999"/>
              <a:ext cx="1691938" cy="1259876"/>
            </a:xfrm>
            <a:custGeom>
              <a:avLst/>
              <a:gdLst>
                <a:gd name="connsiteX0" fmla="*/ 107938 w 1691938"/>
                <a:gd name="connsiteY0" fmla="*/ 0 h 1259876"/>
                <a:gd name="connsiteX1" fmla="*/ 1691938 w 1691938"/>
                <a:gd name="connsiteY1" fmla="*/ 0 h 1259876"/>
                <a:gd name="connsiteX2" fmla="*/ 1691938 w 1691938"/>
                <a:gd name="connsiteY2" fmla="*/ 1152000 h 1259876"/>
                <a:gd name="connsiteX3" fmla="*/ 981370 w 1691938"/>
                <a:gd name="connsiteY3" fmla="*/ 1152000 h 1259876"/>
                <a:gd name="connsiteX4" fmla="*/ 1043938 w 1691938"/>
                <a:gd name="connsiteY4" fmla="*/ 1259876 h 1259876"/>
                <a:gd name="connsiteX5" fmla="*/ 846000 w 1691938"/>
                <a:gd name="connsiteY5" fmla="*/ 1259876 h 1259876"/>
                <a:gd name="connsiteX6" fmla="*/ 846000 w 1691938"/>
                <a:gd name="connsiteY6" fmla="*/ 629876 h 1259876"/>
                <a:gd name="connsiteX7" fmla="*/ 0 w 1691938"/>
                <a:gd name="connsiteY7" fmla="*/ 629876 h 1259876"/>
                <a:gd name="connsiteX8" fmla="*/ 0 w 1691938"/>
                <a:gd name="connsiteY8" fmla="*/ 432000 h 1259876"/>
                <a:gd name="connsiteX9" fmla="*/ 107938 w 1691938"/>
                <a:gd name="connsiteY9" fmla="*/ 494604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10" fmla="*/ 91440 w 1691938"/>
                <a:gd name="connsiteY10" fmla="*/ 72131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0" fmla="*/ 0 w 1691938"/>
                <a:gd name="connsiteY0" fmla="*/ 432000 h 1259876"/>
                <a:gd name="connsiteX1" fmla="*/ 107938 w 1691938"/>
                <a:gd name="connsiteY1" fmla="*/ 494604 h 1259876"/>
                <a:gd name="connsiteX2" fmla="*/ 107938 w 1691938"/>
                <a:gd name="connsiteY2" fmla="*/ 0 h 1259876"/>
                <a:gd name="connsiteX3" fmla="*/ 1691938 w 1691938"/>
                <a:gd name="connsiteY3" fmla="*/ 0 h 1259876"/>
                <a:gd name="connsiteX4" fmla="*/ 1691938 w 1691938"/>
                <a:gd name="connsiteY4" fmla="*/ 1152000 h 1259876"/>
                <a:gd name="connsiteX5" fmla="*/ 981370 w 1691938"/>
                <a:gd name="connsiteY5" fmla="*/ 1152000 h 1259876"/>
                <a:gd name="connsiteX6" fmla="*/ 1043938 w 1691938"/>
                <a:gd name="connsiteY6" fmla="*/ 1259876 h 12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1938" h="1259876">
                  <a:moveTo>
                    <a:pt x="0" y="432000"/>
                  </a:moveTo>
                  <a:lnTo>
                    <a:pt x="107938" y="494604"/>
                  </a:lnTo>
                  <a:lnTo>
                    <a:pt x="107938" y="0"/>
                  </a:lnTo>
                  <a:lnTo>
                    <a:pt x="1691938" y="0"/>
                  </a:lnTo>
                  <a:lnTo>
                    <a:pt x="1691938" y="1152000"/>
                  </a:lnTo>
                  <a:lnTo>
                    <a:pt x="981370" y="1152000"/>
                  </a:lnTo>
                  <a:lnTo>
                    <a:pt x="1043938" y="1259876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365C779-F345-CEBD-3B42-2FC2392C5911}"/>
                </a:ext>
              </a:extLst>
            </p:cNvPr>
            <p:cNvSpPr/>
            <p:nvPr/>
          </p:nvSpPr>
          <p:spPr>
            <a:xfrm>
              <a:off x="5327999" y="2421395"/>
              <a:ext cx="818507" cy="602480"/>
            </a:xfrm>
            <a:custGeom>
              <a:avLst/>
              <a:gdLst>
                <a:gd name="connsiteX0" fmla="*/ 0 w 846000"/>
                <a:gd name="connsiteY0" fmla="*/ 0 h 630000"/>
                <a:gd name="connsiteX1" fmla="*/ 846000 w 846000"/>
                <a:gd name="connsiteY1" fmla="*/ 0 h 630000"/>
                <a:gd name="connsiteX2" fmla="*/ 846000 w 846000"/>
                <a:gd name="connsiteY2" fmla="*/ 630000 h 630000"/>
                <a:gd name="connsiteX3" fmla="*/ 755938 w 846000"/>
                <a:gd name="connsiteY3" fmla="*/ 630000 h 630000"/>
                <a:gd name="connsiteX4" fmla="*/ 818507 w 846000"/>
                <a:gd name="connsiteY4" fmla="*/ 522124 h 630000"/>
                <a:gd name="connsiteX5" fmla="*/ 107938 w 846000"/>
                <a:gd name="connsiteY5" fmla="*/ 522124 h 630000"/>
                <a:gd name="connsiteX6" fmla="*/ 107938 w 846000"/>
                <a:gd name="connsiteY6" fmla="*/ 27520 h 630000"/>
                <a:gd name="connsiteX7" fmla="*/ 0 w 846000"/>
                <a:gd name="connsiteY7" fmla="*/ 90124 h 630000"/>
                <a:gd name="connsiteX0" fmla="*/ 846000 w 937440"/>
                <a:gd name="connsiteY0" fmla="*/ 0 h 630000"/>
                <a:gd name="connsiteX1" fmla="*/ 846000 w 937440"/>
                <a:gd name="connsiteY1" fmla="*/ 630000 h 630000"/>
                <a:gd name="connsiteX2" fmla="*/ 755938 w 937440"/>
                <a:gd name="connsiteY2" fmla="*/ 630000 h 630000"/>
                <a:gd name="connsiteX3" fmla="*/ 818507 w 937440"/>
                <a:gd name="connsiteY3" fmla="*/ 522124 h 630000"/>
                <a:gd name="connsiteX4" fmla="*/ 107938 w 937440"/>
                <a:gd name="connsiteY4" fmla="*/ 522124 h 630000"/>
                <a:gd name="connsiteX5" fmla="*/ 107938 w 937440"/>
                <a:gd name="connsiteY5" fmla="*/ 27520 h 630000"/>
                <a:gd name="connsiteX6" fmla="*/ 0 w 937440"/>
                <a:gd name="connsiteY6" fmla="*/ 90124 h 630000"/>
                <a:gd name="connsiteX7" fmla="*/ 0 w 937440"/>
                <a:gd name="connsiteY7" fmla="*/ 0 h 630000"/>
                <a:gd name="connsiteX8" fmla="*/ 937440 w 937440"/>
                <a:gd name="connsiteY8" fmla="*/ 91440 h 630000"/>
                <a:gd name="connsiteX0" fmla="*/ 846000 w 846000"/>
                <a:gd name="connsiteY0" fmla="*/ 0 h 630000"/>
                <a:gd name="connsiteX1" fmla="*/ 846000 w 846000"/>
                <a:gd name="connsiteY1" fmla="*/ 630000 h 630000"/>
                <a:gd name="connsiteX2" fmla="*/ 755938 w 846000"/>
                <a:gd name="connsiteY2" fmla="*/ 630000 h 630000"/>
                <a:gd name="connsiteX3" fmla="*/ 818507 w 846000"/>
                <a:gd name="connsiteY3" fmla="*/ 522124 h 630000"/>
                <a:gd name="connsiteX4" fmla="*/ 107938 w 846000"/>
                <a:gd name="connsiteY4" fmla="*/ 522124 h 630000"/>
                <a:gd name="connsiteX5" fmla="*/ 107938 w 846000"/>
                <a:gd name="connsiteY5" fmla="*/ 27520 h 630000"/>
                <a:gd name="connsiteX6" fmla="*/ 0 w 846000"/>
                <a:gd name="connsiteY6" fmla="*/ 90124 h 630000"/>
                <a:gd name="connsiteX7" fmla="*/ 0 w 846000"/>
                <a:gd name="connsiteY7" fmla="*/ 0 h 630000"/>
                <a:gd name="connsiteX0" fmla="*/ 846000 w 846000"/>
                <a:gd name="connsiteY0" fmla="*/ 630000 h 630000"/>
                <a:gd name="connsiteX1" fmla="*/ 755938 w 846000"/>
                <a:gd name="connsiteY1" fmla="*/ 630000 h 630000"/>
                <a:gd name="connsiteX2" fmla="*/ 818507 w 846000"/>
                <a:gd name="connsiteY2" fmla="*/ 522124 h 630000"/>
                <a:gd name="connsiteX3" fmla="*/ 107938 w 846000"/>
                <a:gd name="connsiteY3" fmla="*/ 522124 h 630000"/>
                <a:gd name="connsiteX4" fmla="*/ 107938 w 846000"/>
                <a:gd name="connsiteY4" fmla="*/ 27520 h 630000"/>
                <a:gd name="connsiteX5" fmla="*/ 0 w 846000"/>
                <a:gd name="connsiteY5" fmla="*/ 90124 h 630000"/>
                <a:gd name="connsiteX6" fmla="*/ 0 w 846000"/>
                <a:gd name="connsiteY6" fmla="*/ 0 h 630000"/>
                <a:gd name="connsiteX0" fmla="*/ 755938 w 818507"/>
                <a:gd name="connsiteY0" fmla="*/ 630000 h 630000"/>
                <a:gd name="connsiteX1" fmla="*/ 818507 w 818507"/>
                <a:gd name="connsiteY1" fmla="*/ 522124 h 630000"/>
                <a:gd name="connsiteX2" fmla="*/ 107938 w 818507"/>
                <a:gd name="connsiteY2" fmla="*/ 522124 h 630000"/>
                <a:gd name="connsiteX3" fmla="*/ 107938 w 818507"/>
                <a:gd name="connsiteY3" fmla="*/ 27520 h 630000"/>
                <a:gd name="connsiteX4" fmla="*/ 0 w 818507"/>
                <a:gd name="connsiteY4" fmla="*/ 90124 h 630000"/>
                <a:gd name="connsiteX5" fmla="*/ 0 w 818507"/>
                <a:gd name="connsiteY5" fmla="*/ 0 h 630000"/>
                <a:gd name="connsiteX0" fmla="*/ 755938 w 818507"/>
                <a:gd name="connsiteY0" fmla="*/ 602480 h 602480"/>
                <a:gd name="connsiteX1" fmla="*/ 818507 w 818507"/>
                <a:gd name="connsiteY1" fmla="*/ 494604 h 602480"/>
                <a:gd name="connsiteX2" fmla="*/ 107938 w 818507"/>
                <a:gd name="connsiteY2" fmla="*/ 494604 h 602480"/>
                <a:gd name="connsiteX3" fmla="*/ 107938 w 818507"/>
                <a:gd name="connsiteY3" fmla="*/ 0 h 602480"/>
                <a:gd name="connsiteX4" fmla="*/ 0 w 818507"/>
                <a:gd name="connsiteY4" fmla="*/ 62604 h 60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507" h="602480">
                  <a:moveTo>
                    <a:pt x="755938" y="602480"/>
                  </a:moveTo>
                  <a:lnTo>
                    <a:pt x="818507" y="494604"/>
                  </a:lnTo>
                  <a:lnTo>
                    <a:pt x="107938" y="494604"/>
                  </a:lnTo>
                  <a:lnTo>
                    <a:pt x="107938" y="0"/>
                  </a:lnTo>
                  <a:lnTo>
                    <a:pt x="0" y="62604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228" name="Rectangle: Rounded Corners 227">
            <a:extLst>
              <a:ext uri="{FF2B5EF4-FFF2-40B4-BE49-F238E27FC236}">
                <a16:creationId xmlns:a16="http://schemas.microsoft.com/office/drawing/2014/main" id="{1C7BED02-A725-8CCA-C5F7-051A5828BD89}"/>
              </a:ext>
            </a:extLst>
          </p:cNvPr>
          <p:cNvSpPr/>
          <p:nvPr/>
        </p:nvSpPr>
        <p:spPr>
          <a:xfrm>
            <a:off x="5308139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Validador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520DCCD2-A711-CBD7-464E-BFD8FC0963EF}"/>
              </a:ext>
            </a:extLst>
          </p:cNvPr>
          <p:cNvSpPr>
            <a:spLocks/>
          </p:cNvSpPr>
          <p:nvPr/>
        </p:nvSpPr>
        <p:spPr>
          <a:xfrm>
            <a:off x="5184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pic>
        <p:nvPicPr>
          <p:cNvPr id="162" name="!!I1">
            <a:extLst>
              <a:ext uri="{FF2B5EF4-FFF2-40B4-BE49-F238E27FC236}">
                <a16:creationId xmlns:a16="http://schemas.microsoft.com/office/drawing/2014/main" id="{B2096426-156D-65BD-B042-E5C089293FC8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346000" y="3096000"/>
            <a:ext cx="360000" cy="360000"/>
          </a:xfrm>
          <a:prstGeom prst="rect">
            <a:avLst/>
          </a:prstGeom>
        </p:spPr>
      </p:pic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94B4A3B-EC48-DDD4-0311-AC974C9E358C}"/>
              </a:ext>
            </a:extLst>
          </p:cNvPr>
          <p:cNvGrpSpPr/>
          <p:nvPr/>
        </p:nvGrpSpPr>
        <p:grpSpPr>
          <a:xfrm>
            <a:off x="5184000" y="3528000"/>
            <a:ext cx="360000" cy="491678"/>
            <a:chOff x="10148146" y="4209481"/>
            <a:chExt cx="360000" cy="491678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7F75BB2E-30AE-BB09-431A-70C12A4D5C04}"/>
                </a:ext>
              </a:extLst>
            </p:cNvPr>
            <p:cNvSpPr txBox="1"/>
            <p:nvPr/>
          </p:nvSpPr>
          <p:spPr>
            <a:xfrm>
              <a:off x="10252803" y="4531882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#1</a:t>
              </a:r>
            </a:p>
          </p:txBody>
        </p:sp>
        <p:pic>
          <p:nvPicPr>
            <p:cNvPr id="224" name="!!I1">
              <a:extLst>
                <a:ext uri="{FF2B5EF4-FFF2-40B4-BE49-F238E27FC236}">
                  <a16:creationId xmlns:a16="http://schemas.microsoft.com/office/drawing/2014/main" id="{83F93B92-4FE9-F80B-2871-0AAD61D5E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131B066-DCB3-B619-AE4F-3BC075697D8D}"/>
              </a:ext>
            </a:extLst>
          </p:cNvPr>
          <p:cNvGrpSpPr/>
          <p:nvPr/>
        </p:nvGrpSpPr>
        <p:grpSpPr>
          <a:xfrm>
            <a:off x="5184000" y="4140000"/>
            <a:ext cx="360000" cy="495479"/>
            <a:chOff x="10148146" y="4209481"/>
            <a:chExt cx="360000" cy="495479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928CA391-F9EA-17B4-D224-F27D752762A0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#3</a:t>
              </a:r>
            </a:p>
          </p:txBody>
        </p:sp>
        <p:pic>
          <p:nvPicPr>
            <p:cNvPr id="221" name="!!I1">
              <a:extLst>
                <a:ext uri="{FF2B5EF4-FFF2-40B4-BE49-F238E27FC236}">
                  <a16:creationId xmlns:a16="http://schemas.microsoft.com/office/drawing/2014/main" id="{18422DD6-7406-EC1E-76BA-0D76D8FDD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16D38A8-1CF5-B40F-B0FB-EA85058282D7}"/>
              </a:ext>
            </a:extLst>
          </p:cNvPr>
          <p:cNvGrpSpPr/>
          <p:nvPr/>
        </p:nvGrpSpPr>
        <p:grpSpPr>
          <a:xfrm>
            <a:off x="5184000" y="4752000"/>
            <a:ext cx="360000" cy="493679"/>
            <a:chOff x="10148146" y="4209481"/>
            <a:chExt cx="360000" cy="493679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BCA3FC85-FA1C-9BE5-25F5-004DCDDC9AAE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#5</a:t>
              </a:r>
            </a:p>
          </p:txBody>
        </p:sp>
        <p:pic>
          <p:nvPicPr>
            <p:cNvPr id="218" name="!!I1">
              <a:extLst>
                <a:ext uri="{FF2B5EF4-FFF2-40B4-BE49-F238E27FC236}">
                  <a16:creationId xmlns:a16="http://schemas.microsoft.com/office/drawing/2014/main" id="{AFC5415F-6823-B00A-CC23-D632C9EE5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C407AC7-F3F6-6B70-7164-C01B364D7DB3}"/>
              </a:ext>
            </a:extLst>
          </p:cNvPr>
          <p:cNvGrpSpPr/>
          <p:nvPr/>
        </p:nvGrpSpPr>
        <p:grpSpPr>
          <a:xfrm>
            <a:off x="5508000" y="3744000"/>
            <a:ext cx="360000" cy="493679"/>
            <a:chOff x="10148146" y="4209481"/>
            <a:chExt cx="360000" cy="493679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CD86071-1075-F48F-084A-83617390E456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#2</a:t>
              </a:r>
            </a:p>
          </p:txBody>
        </p:sp>
        <p:pic>
          <p:nvPicPr>
            <p:cNvPr id="208" name="!!I1">
              <a:extLst>
                <a:ext uri="{FF2B5EF4-FFF2-40B4-BE49-F238E27FC236}">
                  <a16:creationId xmlns:a16="http://schemas.microsoft.com/office/drawing/2014/main" id="{F0C9E1FB-DC6F-A1DE-9244-EADE6EE8D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BB9DD23-AA2B-7A32-2807-79ADF9338F1C}"/>
              </a:ext>
            </a:extLst>
          </p:cNvPr>
          <p:cNvGrpSpPr/>
          <p:nvPr/>
        </p:nvGrpSpPr>
        <p:grpSpPr>
          <a:xfrm>
            <a:off x="5508000" y="4356000"/>
            <a:ext cx="360000" cy="495479"/>
            <a:chOff x="10148146" y="4209481"/>
            <a:chExt cx="360000" cy="495479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AA79BF7-F892-C7D3-292A-8BDCFE63EBC9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#4</a:t>
              </a:r>
            </a:p>
          </p:txBody>
        </p:sp>
        <p:pic>
          <p:nvPicPr>
            <p:cNvPr id="206" name="!!I1">
              <a:extLst>
                <a:ext uri="{FF2B5EF4-FFF2-40B4-BE49-F238E27FC236}">
                  <a16:creationId xmlns:a16="http://schemas.microsoft.com/office/drawing/2014/main" id="{1711242C-50E8-1810-2F06-B2DEDAC5D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E69AE63-ADF4-FDE8-DB95-F937F73E3CE7}"/>
              </a:ext>
            </a:extLst>
          </p:cNvPr>
          <p:cNvGrpSpPr/>
          <p:nvPr/>
        </p:nvGrpSpPr>
        <p:grpSpPr>
          <a:xfrm>
            <a:off x="5508000" y="4968000"/>
            <a:ext cx="360000" cy="493679"/>
            <a:chOff x="10148146" y="4209481"/>
            <a:chExt cx="360000" cy="493679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C1A6364-3FBF-78F7-AD72-EE92A40F4C6F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#6</a:t>
              </a:r>
            </a:p>
          </p:txBody>
        </p:sp>
        <p:pic>
          <p:nvPicPr>
            <p:cNvPr id="203" name="!!I1">
              <a:extLst>
                <a:ext uri="{FF2B5EF4-FFF2-40B4-BE49-F238E27FC236}">
                  <a16:creationId xmlns:a16="http://schemas.microsoft.com/office/drawing/2014/main" id="{3C357D93-8608-E285-BAE8-8FB370C99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31418EC4-F157-F689-7544-7E5ECF6CBE20}"/>
              </a:ext>
            </a:extLst>
          </p:cNvPr>
          <p:cNvSpPr>
            <a:spLocks/>
          </p:cNvSpPr>
          <p:nvPr/>
        </p:nvSpPr>
        <p:spPr>
          <a:xfrm flipH="1">
            <a:off x="6192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pic>
        <p:nvPicPr>
          <p:cNvPr id="165" name="!!I1">
            <a:extLst>
              <a:ext uri="{FF2B5EF4-FFF2-40B4-BE49-F238E27FC236}">
                <a16:creationId xmlns:a16="http://schemas.microsoft.com/office/drawing/2014/main" id="{27E43257-229C-B342-52CA-00A6C4BAF6CD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flipH="1">
            <a:off x="6354000" y="3096000"/>
            <a:ext cx="360000" cy="360000"/>
          </a:xfrm>
          <a:prstGeom prst="rect">
            <a:avLst/>
          </a:prstGeom>
        </p:spPr>
      </p:pic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FB9E9038-5E92-F981-5387-16E428CD6968}"/>
              </a:ext>
            </a:extLst>
          </p:cNvPr>
          <p:cNvSpPr>
            <a:spLocks/>
          </p:cNvSpPr>
          <p:nvPr/>
        </p:nvSpPr>
        <p:spPr>
          <a:xfrm>
            <a:off x="5040000" y="1627425"/>
            <a:ext cx="1980000" cy="4608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A63B9C0-90E2-8B0D-12D9-8071994A4DF7}"/>
              </a:ext>
            </a:extLst>
          </p:cNvPr>
          <p:cNvGrpSpPr/>
          <p:nvPr/>
        </p:nvGrpSpPr>
        <p:grpSpPr>
          <a:xfrm>
            <a:off x="684000" y="2075199"/>
            <a:ext cx="452047" cy="529602"/>
            <a:chOff x="10102122" y="4209481"/>
            <a:chExt cx="452047" cy="529602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A86853D8-655E-791D-1ED6-522588245150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A</a:t>
              </a:r>
            </a:p>
          </p:txBody>
        </p:sp>
        <p:pic>
          <p:nvPicPr>
            <p:cNvPr id="235" name="!!I1">
              <a:extLst>
                <a:ext uri="{FF2B5EF4-FFF2-40B4-BE49-F238E27FC236}">
                  <a16:creationId xmlns:a16="http://schemas.microsoft.com/office/drawing/2014/main" id="{32190F1C-18D5-3411-CEE4-FB84969A8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AD6CF03-FC03-52D5-A7DD-528EE02E53DC}"/>
              </a:ext>
            </a:extLst>
          </p:cNvPr>
          <p:cNvGrpSpPr/>
          <p:nvPr/>
        </p:nvGrpSpPr>
        <p:grpSpPr>
          <a:xfrm>
            <a:off x="2376000" y="4079599"/>
            <a:ext cx="360000" cy="491678"/>
            <a:chOff x="-1738" y="2509084"/>
            <a:chExt cx="360000" cy="491678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84F1630F-92F0-8562-C8C1-68833AEA643A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4" name="!!I1">
              <a:extLst>
                <a:ext uri="{FF2B5EF4-FFF2-40B4-BE49-F238E27FC236}">
                  <a16:creationId xmlns:a16="http://schemas.microsoft.com/office/drawing/2014/main" id="{11A870A5-944B-2AC9-C642-EDCA0A730BC4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10FA9BD-B30F-1DDB-990B-3451CDA1BC84}"/>
              </a:ext>
            </a:extLst>
          </p:cNvPr>
          <p:cNvGrpSpPr/>
          <p:nvPr/>
        </p:nvGrpSpPr>
        <p:grpSpPr>
          <a:xfrm>
            <a:off x="2376000" y="5663600"/>
            <a:ext cx="360000" cy="491678"/>
            <a:chOff x="-1738" y="2509084"/>
            <a:chExt cx="360000" cy="491678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E656ED0-F423-8436-C284-9D0EBD104D98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7" name="!!I1">
              <a:extLst>
                <a:ext uri="{FF2B5EF4-FFF2-40B4-BE49-F238E27FC236}">
                  <a16:creationId xmlns:a16="http://schemas.microsoft.com/office/drawing/2014/main" id="{D03AF244-90C2-742A-D744-7B01D9A19BCC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F49B040-AEF0-A1F7-0008-2E2E2F1AFE89}"/>
              </a:ext>
            </a:extLst>
          </p:cNvPr>
          <p:cNvGrpSpPr/>
          <p:nvPr/>
        </p:nvGrpSpPr>
        <p:grpSpPr>
          <a:xfrm>
            <a:off x="685603" y="3636000"/>
            <a:ext cx="448842" cy="529602"/>
            <a:chOff x="10103725" y="4209481"/>
            <a:chExt cx="448842" cy="529602"/>
          </a:xfrm>
        </p:grpSpPr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51C5FB7-D747-9877-397D-5F35EA788836}"/>
                </a:ext>
              </a:extLst>
            </p:cNvPr>
            <p:cNvSpPr txBox="1"/>
            <p:nvPr/>
          </p:nvSpPr>
          <p:spPr>
            <a:xfrm>
              <a:off x="10103725" y="4569806"/>
              <a:ext cx="44884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B</a:t>
              </a:r>
            </a:p>
          </p:txBody>
        </p:sp>
        <p:pic>
          <p:nvPicPr>
            <p:cNvPr id="264" name="!!I1">
              <a:extLst>
                <a:ext uri="{FF2B5EF4-FFF2-40B4-BE49-F238E27FC236}">
                  <a16:creationId xmlns:a16="http://schemas.microsoft.com/office/drawing/2014/main" id="{36957236-C321-3EE0-225E-A79CF6632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3FC206DA-7DDB-2FE9-19C3-E678F129AB83}"/>
              </a:ext>
            </a:extLst>
          </p:cNvPr>
          <p:cNvGrpSpPr/>
          <p:nvPr/>
        </p:nvGrpSpPr>
        <p:grpSpPr>
          <a:xfrm>
            <a:off x="684000" y="5220000"/>
            <a:ext cx="452047" cy="529602"/>
            <a:chOff x="10102122" y="4209481"/>
            <a:chExt cx="452047" cy="529602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F37371A5-DA3D-9F4F-9222-AD7A8AC13512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C</a:t>
              </a:r>
            </a:p>
          </p:txBody>
        </p:sp>
        <p:pic>
          <p:nvPicPr>
            <p:cNvPr id="267" name="!!I1">
              <a:extLst>
                <a:ext uri="{FF2B5EF4-FFF2-40B4-BE49-F238E27FC236}">
                  <a16:creationId xmlns:a16="http://schemas.microsoft.com/office/drawing/2014/main" id="{5F414F9F-35EB-82A1-9A1D-B2CA7B76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2D966D8-2A07-340F-995E-F39A98AF3248}"/>
              </a:ext>
            </a:extLst>
          </p:cNvPr>
          <p:cNvGrpSpPr/>
          <p:nvPr/>
        </p:nvGrpSpPr>
        <p:grpSpPr>
          <a:xfrm>
            <a:off x="2304000" y="1692000"/>
            <a:ext cx="360000" cy="493278"/>
            <a:chOff x="10148146" y="4209481"/>
            <a:chExt cx="360000" cy="49327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0BFCE6-D74E-2FEE-4756-27B988C2F142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T3</a:t>
              </a:r>
            </a:p>
          </p:txBody>
        </p:sp>
        <p:pic>
          <p:nvPicPr>
            <p:cNvPr id="45" name="!!I1">
              <a:extLst>
                <a:ext uri="{FF2B5EF4-FFF2-40B4-BE49-F238E27FC236}">
                  <a16:creationId xmlns:a16="http://schemas.microsoft.com/office/drawing/2014/main" id="{5AE59CFB-972C-68C0-CBCC-C8F2C1850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784E55C-9078-47CC-84B9-7093D5FC61B0}"/>
              </a:ext>
            </a:extLst>
          </p:cNvPr>
          <p:cNvGrpSpPr/>
          <p:nvPr/>
        </p:nvGrpSpPr>
        <p:grpSpPr>
          <a:xfrm>
            <a:off x="2052653" y="1692000"/>
            <a:ext cx="360000" cy="493277"/>
            <a:chOff x="10148146" y="4209481"/>
            <a:chExt cx="360000" cy="49327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25CDCA-2BF0-AA8A-DADC-B361451A2BF7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X2</a:t>
              </a:r>
            </a:p>
          </p:txBody>
        </p:sp>
        <p:pic>
          <p:nvPicPr>
            <p:cNvPr id="48" name="!!I1">
              <a:extLst>
                <a:ext uri="{FF2B5EF4-FFF2-40B4-BE49-F238E27FC236}">
                  <a16:creationId xmlns:a16="http://schemas.microsoft.com/office/drawing/2014/main" id="{CC170974-5C68-DB4F-8624-A4D20BA15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833767-A802-49E1-2A4B-8C915232855B}"/>
              </a:ext>
            </a:extLst>
          </p:cNvPr>
          <p:cNvGrpSpPr/>
          <p:nvPr/>
        </p:nvGrpSpPr>
        <p:grpSpPr>
          <a:xfrm>
            <a:off x="1548653" y="1692000"/>
            <a:ext cx="360000" cy="493277"/>
            <a:chOff x="10148146" y="4209481"/>
            <a:chExt cx="360000" cy="49327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8B50144-FF77-56E2-43FB-613985E9D576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X1</a:t>
              </a:r>
            </a:p>
          </p:txBody>
        </p:sp>
        <p:pic>
          <p:nvPicPr>
            <p:cNvPr id="51" name="!!I1">
              <a:extLst>
                <a:ext uri="{FF2B5EF4-FFF2-40B4-BE49-F238E27FC236}">
                  <a16:creationId xmlns:a16="http://schemas.microsoft.com/office/drawing/2014/main" id="{29A16F2D-E76C-ACBE-5E58-2324410DF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EB68F39-708D-9374-9ADD-61E9D7234DDA}"/>
              </a:ext>
            </a:extLst>
          </p:cNvPr>
          <p:cNvGrpSpPr/>
          <p:nvPr/>
        </p:nvGrpSpPr>
        <p:grpSpPr>
          <a:xfrm>
            <a:off x="2052653" y="2494800"/>
            <a:ext cx="360000" cy="493277"/>
            <a:chOff x="10148146" y="4209481"/>
            <a:chExt cx="360000" cy="493277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D791A9A-D942-3825-EBD7-C5629A878D73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#8</a:t>
              </a:r>
            </a:p>
          </p:txBody>
        </p:sp>
        <p:pic>
          <p:nvPicPr>
            <p:cNvPr id="66" name="!!I1">
              <a:extLst>
                <a:ext uri="{FF2B5EF4-FFF2-40B4-BE49-F238E27FC236}">
                  <a16:creationId xmlns:a16="http://schemas.microsoft.com/office/drawing/2014/main" id="{E4C3580F-1A18-2638-7C57-73881DA7A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C75A440-8514-9F3F-7B3F-D89F9F94B058}"/>
              </a:ext>
            </a:extLst>
          </p:cNvPr>
          <p:cNvGrpSpPr/>
          <p:nvPr/>
        </p:nvGrpSpPr>
        <p:grpSpPr>
          <a:xfrm>
            <a:off x="1548653" y="2494800"/>
            <a:ext cx="360000" cy="493277"/>
            <a:chOff x="10148146" y="4209481"/>
            <a:chExt cx="360000" cy="4932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1B90D0E-E4F9-11CD-788C-1BA180726316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#7</a:t>
              </a:r>
            </a:p>
          </p:txBody>
        </p:sp>
        <p:pic>
          <p:nvPicPr>
            <p:cNvPr id="69" name="!!I1">
              <a:extLst>
                <a:ext uri="{FF2B5EF4-FFF2-40B4-BE49-F238E27FC236}">
                  <a16:creationId xmlns:a16="http://schemas.microsoft.com/office/drawing/2014/main" id="{368221D7-B6F8-6BFA-8E32-806203061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059B1F-223B-79A1-5192-21D059F5C1E9}"/>
              </a:ext>
            </a:extLst>
          </p:cNvPr>
          <p:cNvSpPr/>
          <p:nvPr/>
        </p:nvSpPr>
        <p:spPr>
          <a:xfrm>
            <a:off x="2986138" y="1836001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Provador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EB1C4521-D015-4DCA-F13F-413E57CD7391}"/>
              </a:ext>
            </a:extLst>
          </p:cNvPr>
          <p:cNvCxnSpPr>
            <a:cxnSpLocks/>
            <a:stCxn id="47" idx="2"/>
          </p:cNvCxnSpPr>
          <p:nvPr/>
        </p:nvCxnSpPr>
        <p:spPr>
          <a:xfrm rot="16200000" flipH="1">
            <a:off x="2496965" y="1920964"/>
            <a:ext cx="154720" cy="683346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28F2C9-79C1-00A7-1A6F-646E8DF45512}"/>
              </a:ext>
            </a:extLst>
          </p:cNvPr>
          <p:cNvCxnSpPr>
            <a:cxnSpLocks/>
            <a:stCxn id="50" idx="2"/>
          </p:cNvCxnSpPr>
          <p:nvPr/>
        </p:nvCxnSpPr>
        <p:spPr>
          <a:xfrm rot="16200000" flipH="1">
            <a:off x="2244965" y="1668964"/>
            <a:ext cx="154720" cy="1187346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8E9C834-1176-26A8-4AED-2B087A8B8D0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96924" y="2075727"/>
            <a:ext cx="154802" cy="683344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A8B17F5-8420-B8B5-004E-D0DE18599716}"/>
              </a:ext>
            </a:extLst>
          </p:cNvPr>
          <p:cNvCxnSpPr>
            <a:cxnSpLocks/>
            <a:stCxn id="69" idx="0"/>
          </p:cNvCxnSpPr>
          <p:nvPr/>
        </p:nvCxnSpPr>
        <p:spPr>
          <a:xfrm rot="5400000" flipH="1" flipV="1">
            <a:off x="2244924" y="1823727"/>
            <a:ext cx="154802" cy="1187344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40DB8E9-3CB1-52B3-3EAE-C13C80F4E6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74840" y="1398837"/>
            <a:ext cx="154316" cy="1728000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3AC4A0-F396-2E30-7CE2-03156CD39E99}"/>
              </a:ext>
            </a:extLst>
          </p:cNvPr>
          <p:cNvGrpSpPr/>
          <p:nvPr/>
        </p:nvGrpSpPr>
        <p:grpSpPr>
          <a:xfrm>
            <a:off x="1008000" y="1692000"/>
            <a:ext cx="360000" cy="493679"/>
            <a:chOff x="4219325" y="3759578"/>
            <a:chExt cx="360000" cy="49367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63BF91C-FCFF-1EFB-F37F-841CC2C58BA0}"/>
                </a:ext>
              </a:extLst>
            </p:cNvPr>
            <p:cNvSpPr txBox="1"/>
            <p:nvPr/>
          </p:nvSpPr>
          <p:spPr>
            <a:xfrm>
              <a:off x="4359248" y="4083980"/>
              <a:ext cx="80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</a:t>
              </a:r>
            </a:p>
          </p:txBody>
        </p:sp>
        <p:pic>
          <p:nvPicPr>
            <p:cNvPr id="17" name="!!I1">
              <a:extLst>
                <a:ext uri="{FF2B5EF4-FFF2-40B4-BE49-F238E27FC236}">
                  <a16:creationId xmlns:a16="http://schemas.microsoft.com/office/drawing/2014/main" id="{49CCFF04-8283-CB56-07BE-20C451EF36F8}"/>
                </a:ext>
              </a:extLst>
            </p:cNvPr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4219325" y="3759578"/>
              <a:ext cx="360000" cy="360000"/>
            </a:xfrm>
            <a:prstGeom prst="rect">
              <a:avLst/>
            </a:prstGeom>
          </p:spPr>
        </p:pic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506EB26-A9A1-9DE5-8E93-C1153AA0DF4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58198" y="2237801"/>
            <a:ext cx="155600" cy="359996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4840A0-CB0D-0708-F22D-EB7F869EC38A}"/>
              </a:ext>
            </a:extLst>
          </p:cNvPr>
          <p:cNvGrpSpPr/>
          <p:nvPr/>
        </p:nvGrpSpPr>
        <p:grpSpPr>
          <a:xfrm>
            <a:off x="2376000" y="2495599"/>
            <a:ext cx="360000" cy="491678"/>
            <a:chOff x="-1738" y="2509084"/>
            <a:chExt cx="360000" cy="49167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7193CD-7774-3D0B-320A-A1B4A360D54C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AC</a:t>
              </a:r>
            </a:p>
          </p:txBody>
        </p:sp>
        <p:pic>
          <p:nvPicPr>
            <p:cNvPr id="31" name="!!I1">
              <a:extLst>
                <a:ext uri="{FF2B5EF4-FFF2-40B4-BE49-F238E27FC236}">
                  <a16:creationId xmlns:a16="http://schemas.microsoft.com/office/drawing/2014/main" id="{F91E0828-73A3-22AF-4B86-2B0978E31C47}"/>
                </a:ext>
              </a:extLst>
            </p:cNvPr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1D3CB3-457B-317F-F531-20C5F73C1C04}"/>
              </a:ext>
            </a:extLst>
          </p:cNvPr>
          <p:cNvGrpSpPr/>
          <p:nvPr/>
        </p:nvGrpSpPr>
        <p:grpSpPr>
          <a:xfrm>
            <a:off x="1296000" y="1692000"/>
            <a:ext cx="360000" cy="493278"/>
            <a:chOff x="10148146" y="4209481"/>
            <a:chExt cx="360000" cy="49327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E3AC361-D274-8C6C-DF43-80182AE5997D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T1</a:t>
              </a:r>
            </a:p>
          </p:txBody>
        </p:sp>
        <p:pic>
          <p:nvPicPr>
            <p:cNvPr id="37" name="!!I1">
              <a:extLst>
                <a:ext uri="{FF2B5EF4-FFF2-40B4-BE49-F238E27FC236}">
                  <a16:creationId xmlns:a16="http://schemas.microsoft.com/office/drawing/2014/main" id="{AFC3D710-1D4F-97C3-F6DA-D44E1CA2A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573E3C4-3CA0-165A-003B-8531FF5FBDEF}"/>
              </a:ext>
            </a:extLst>
          </p:cNvPr>
          <p:cNvGrpSpPr/>
          <p:nvPr/>
        </p:nvGrpSpPr>
        <p:grpSpPr>
          <a:xfrm>
            <a:off x="1800000" y="1692000"/>
            <a:ext cx="360000" cy="493278"/>
            <a:chOff x="10148146" y="4209481"/>
            <a:chExt cx="360000" cy="49327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E4A3CA7-5E47-F3F8-5597-14572B9C6E7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T2</a:t>
              </a:r>
            </a:p>
          </p:txBody>
        </p:sp>
        <p:pic>
          <p:nvPicPr>
            <p:cNvPr id="40" name="!!I1">
              <a:extLst>
                <a:ext uri="{FF2B5EF4-FFF2-40B4-BE49-F238E27FC236}">
                  <a16:creationId xmlns:a16="http://schemas.microsoft.com/office/drawing/2014/main" id="{F36815EE-34E3-7784-929D-35B72EDA5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64CE3C7-D8A1-FF5D-432C-7BC04A406FCD}"/>
              </a:ext>
            </a:extLst>
          </p:cNvPr>
          <p:cNvGrpSpPr/>
          <p:nvPr/>
        </p:nvGrpSpPr>
        <p:grpSpPr>
          <a:xfrm>
            <a:off x="1800000" y="2494800"/>
            <a:ext cx="360000" cy="493277"/>
            <a:chOff x="10148146" y="4209481"/>
            <a:chExt cx="360000" cy="4932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1710D58-7E58-F795-F86E-41A67F42DC63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T8</a:t>
              </a:r>
            </a:p>
          </p:txBody>
        </p:sp>
        <p:pic>
          <p:nvPicPr>
            <p:cNvPr id="58" name="!!I1">
              <a:extLst>
                <a:ext uri="{FF2B5EF4-FFF2-40B4-BE49-F238E27FC236}">
                  <a16:creationId xmlns:a16="http://schemas.microsoft.com/office/drawing/2014/main" id="{DEDB9D34-357F-97C1-3A12-DA160446C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944293B-DDB7-9794-37BB-573B8D65AB64}"/>
              </a:ext>
            </a:extLst>
          </p:cNvPr>
          <p:cNvGrpSpPr/>
          <p:nvPr/>
        </p:nvGrpSpPr>
        <p:grpSpPr>
          <a:xfrm>
            <a:off x="1296000" y="2494800"/>
            <a:ext cx="360000" cy="493277"/>
            <a:chOff x="10148146" y="4209481"/>
            <a:chExt cx="360000" cy="49327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14CB391-4B86-B76D-7C3E-4A624CAD53D6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T7</a:t>
              </a:r>
            </a:p>
          </p:txBody>
        </p:sp>
        <p:pic>
          <p:nvPicPr>
            <p:cNvPr id="61" name="!!I1">
              <a:extLst>
                <a:ext uri="{FF2B5EF4-FFF2-40B4-BE49-F238E27FC236}">
                  <a16:creationId xmlns:a16="http://schemas.microsoft.com/office/drawing/2014/main" id="{721CCED5-3852-8723-CA9A-1E2D0A363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2572CD4-9A9B-910C-3AD0-879523393162}"/>
              </a:ext>
            </a:extLst>
          </p:cNvPr>
          <p:cNvCxnSpPr>
            <a:cxnSpLocks/>
          </p:cNvCxnSpPr>
          <p:nvPr/>
        </p:nvCxnSpPr>
        <p:spPr>
          <a:xfrm>
            <a:off x="4500000" y="2340000"/>
            <a:ext cx="756000" cy="0"/>
          </a:xfrm>
          <a:prstGeom prst="straightConnector1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B4EC5160-C4F2-0067-FF81-568199E87156}"/>
              </a:ext>
            </a:extLst>
          </p:cNvPr>
          <p:cNvGrpSpPr/>
          <p:nvPr/>
        </p:nvGrpSpPr>
        <p:grpSpPr>
          <a:xfrm>
            <a:off x="2808000" y="3347999"/>
            <a:ext cx="1799876" cy="1152000"/>
            <a:chOff x="2989862" y="1763999"/>
            <a:chExt cx="1799876" cy="115200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92196F7-DC07-C4AF-971B-9CCDB21658B9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548690B-3854-EB47-38D3-62535DF62991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F6A709-9F4D-0A13-5575-955E94AA5F7F}"/>
              </a:ext>
            </a:extLst>
          </p:cNvPr>
          <p:cNvGrpSpPr/>
          <p:nvPr/>
        </p:nvGrpSpPr>
        <p:grpSpPr>
          <a:xfrm>
            <a:off x="2808000" y="4931999"/>
            <a:ext cx="1799876" cy="1152000"/>
            <a:chOff x="2989862" y="1763999"/>
            <a:chExt cx="1799876" cy="1152000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222E83-2273-7CA3-1958-758960DCC84D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D718AF6-0699-825F-BDAD-7F8455B20D6D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33AF14F-1AD8-601A-E46E-5AC9A86307B3}"/>
              </a:ext>
            </a:extLst>
          </p:cNvPr>
          <p:cNvSpPr txBox="1"/>
          <p:nvPr/>
        </p:nvSpPr>
        <p:spPr>
          <a:xfrm>
            <a:off x="1595231" y="6264000"/>
            <a:ext cx="2101537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</a:rPr>
              <a:t>Instituições financeiras (</a:t>
            </a:r>
            <a:r>
              <a:rPr lang="en-US" sz="1100" i="1" dirty="0">
                <a:solidFill>
                  <a:schemeClr val="bg2"/>
                </a:solidFill>
              </a:rPr>
              <a:t>off-chain</a:t>
            </a:r>
            <a:r>
              <a:rPr lang="pt-BR" sz="11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4C0822-7B76-6D65-688D-3C9E4B7AC349}"/>
              </a:ext>
            </a:extLst>
          </p:cNvPr>
          <p:cNvSpPr txBox="1"/>
          <p:nvPr/>
        </p:nvSpPr>
        <p:spPr>
          <a:xfrm>
            <a:off x="5164379" y="6264000"/>
            <a:ext cx="1731243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Nó da rede DREX (</a:t>
            </a:r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on-chain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0023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57E3D-3FBE-163F-21A2-0BE58DE5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SFCOOP</a:t>
            </a:r>
            <a:br>
              <a:rPr lang="pt-BR" dirty="0"/>
            </a:br>
            <a:r>
              <a:rPr lang="pt-BR" sz="1400" dirty="0"/>
              <a:t>Passo a passo de uma transferência (ações do contrato)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6468C70-9D00-2B98-009D-9A907F476559}"/>
              </a:ext>
            </a:extLst>
          </p:cNvPr>
          <p:cNvSpPr/>
          <p:nvPr/>
        </p:nvSpPr>
        <p:spPr>
          <a:xfrm>
            <a:off x="7308000" y="1627425"/>
            <a:ext cx="4356000" cy="46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Verificar a existência da raiz da árvore de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Verificar a inexistência dos anuladores das entradas no mapa de anuladores.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Validar as provas apresentadas.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6472AC-6D55-8C77-0AEF-EA4083E4924D}"/>
              </a:ext>
            </a:extLst>
          </p:cNvPr>
          <p:cNvSpPr>
            <a:spLocks/>
          </p:cNvSpPr>
          <p:nvPr/>
        </p:nvSpPr>
        <p:spPr>
          <a:xfrm>
            <a:off x="540000" y="1620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41F2E8B2-4921-D445-3D6B-5AD39F598E12}"/>
              </a:ext>
            </a:extLst>
          </p:cNvPr>
          <p:cNvSpPr>
            <a:spLocks/>
          </p:cNvSpPr>
          <p:nvPr/>
        </p:nvSpPr>
        <p:spPr>
          <a:xfrm>
            <a:off x="540000" y="3204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6063C4D-9605-A652-3D96-88F7B93609C5}"/>
              </a:ext>
            </a:extLst>
          </p:cNvPr>
          <p:cNvGrpSpPr/>
          <p:nvPr/>
        </p:nvGrpSpPr>
        <p:grpSpPr>
          <a:xfrm>
            <a:off x="1296000" y="3276000"/>
            <a:ext cx="360000" cy="493278"/>
            <a:chOff x="10148146" y="4209481"/>
            <a:chExt cx="360000" cy="493278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D39E472-EC78-39FB-CD45-02DA2CF4741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T4</a:t>
              </a:r>
            </a:p>
          </p:txBody>
        </p:sp>
        <p:pic>
          <p:nvPicPr>
            <p:cNvPr id="107" name="!!I1">
              <a:extLst>
                <a:ext uri="{FF2B5EF4-FFF2-40B4-BE49-F238E27FC236}">
                  <a16:creationId xmlns:a16="http://schemas.microsoft.com/office/drawing/2014/main" id="{213124BD-FDA2-5589-892D-523D9483F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96727B7-C765-E6F9-1852-A13145E22C65}"/>
              </a:ext>
            </a:extLst>
          </p:cNvPr>
          <p:cNvGrpSpPr/>
          <p:nvPr/>
        </p:nvGrpSpPr>
        <p:grpSpPr>
          <a:xfrm>
            <a:off x="1800000" y="3276000"/>
            <a:ext cx="360000" cy="493278"/>
            <a:chOff x="10148146" y="4209481"/>
            <a:chExt cx="360000" cy="493278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53B5D3F-C86B-42DB-9922-A88D7AF0B83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T5</a:t>
              </a:r>
            </a:p>
          </p:txBody>
        </p:sp>
        <p:pic>
          <p:nvPicPr>
            <p:cNvPr id="110" name="!!I1">
              <a:extLst>
                <a:ext uri="{FF2B5EF4-FFF2-40B4-BE49-F238E27FC236}">
                  <a16:creationId xmlns:a16="http://schemas.microsoft.com/office/drawing/2014/main" id="{26B71DBA-55F8-4B6E-AD4C-5001EA20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E8703949-9CE8-4A5F-60FD-D5EFBC943980}"/>
              </a:ext>
            </a:extLst>
          </p:cNvPr>
          <p:cNvSpPr/>
          <p:nvPr/>
        </p:nvSpPr>
        <p:spPr>
          <a:xfrm>
            <a:off x="2986138" y="378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AAF3C03C-72D3-C185-5E6E-F8BC3438BAE9}"/>
              </a:ext>
            </a:extLst>
          </p:cNvPr>
          <p:cNvSpPr/>
          <p:nvPr/>
        </p:nvSpPr>
        <p:spPr>
          <a:xfrm>
            <a:off x="2986138" y="414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DDEEF3B-300C-FD09-D7F1-050B3D980156}"/>
              </a:ext>
            </a:extLst>
          </p:cNvPr>
          <p:cNvSpPr>
            <a:spLocks/>
          </p:cNvSpPr>
          <p:nvPr/>
        </p:nvSpPr>
        <p:spPr>
          <a:xfrm>
            <a:off x="540000" y="4788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86FF9EC-A7F4-CA7D-CC72-69E794F343EB}"/>
              </a:ext>
            </a:extLst>
          </p:cNvPr>
          <p:cNvGrpSpPr/>
          <p:nvPr/>
        </p:nvGrpSpPr>
        <p:grpSpPr>
          <a:xfrm>
            <a:off x="1296000" y="4860000"/>
            <a:ext cx="360000" cy="493278"/>
            <a:chOff x="10148146" y="4209481"/>
            <a:chExt cx="360000" cy="493278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0211474-101A-90E5-54C0-80CABFE44D47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T6</a:t>
              </a:r>
            </a:p>
          </p:txBody>
        </p:sp>
        <p:pic>
          <p:nvPicPr>
            <p:cNvPr id="127" name="!!I1">
              <a:extLst>
                <a:ext uri="{FF2B5EF4-FFF2-40B4-BE49-F238E27FC236}">
                  <a16:creationId xmlns:a16="http://schemas.microsoft.com/office/drawing/2014/main" id="{7B099E5D-DBCE-81B5-9FE8-2F5F1E5E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F2759C76-EA9F-FABC-DB94-12EDF60F1104}"/>
              </a:ext>
            </a:extLst>
          </p:cNvPr>
          <p:cNvSpPr/>
          <p:nvPr/>
        </p:nvSpPr>
        <p:spPr>
          <a:xfrm>
            <a:off x="2986138" y="536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741183FE-048B-8C19-BAA1-B22EFC7F003C}"/>
              </a:ext>
            </a:extLst>
          </p:cNvPr>
          <p:cNvSpPr/>
          <p:nvPr/>
        </p:nvSpPr>
        <p:spPr>
          <a:xfrm>
            <a:off x="2986138" y="572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D0099184-0907-ECE9-85C6-3BB9B8892DEB}"/>
              </a:ext>
            </a:extLst>
          </p:cNvPr>
          <p:cNvSpPr/>
          <p:nvPr/>
        </p:nvSpPr>
        <p:spPr>
          <a:xfrm>
            <a:off x="2987938" y="3420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04AE14B5-3E84-EECC-E0C9-6BCAA6EE3C65}"/>
              </a:ext>
            </a:extLst>
          </p:cNvPr>
          <p:cNvSpPr/>
          <p:nvPr/>
        </p:nvSpPr>
        <p:spPr>
          <a:xfrm>
            <a:off x="2987938" y="5004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F6F4ED45-7A21-0851-8738-5BD5D05B4CB2}"/>
              </a:ext>
            </a:extLst>
          </p:cNvPr>
          <p:cNvSpPr/>
          <p:nvPr/>
        </p:nvSpPr>
        <p:spPr>
          <a:xfrm>
            <a:off x="5309969" y="219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Executor</a:t>
            </a:r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8EC05D92-D01E-1081-EC51-19C6CE0908D3}"/>
              </a:ext>
            </a:extLst>
          </p:cNvPr>
          <p:cNvSpPr/>
          <p:nvPr/>
        </p:nvSpPr>
        <p:spPr>
          <a:xfrm>
            <a:off x="5309969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Emissor de eventos</a:t>
            </a: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41C7331-F53B-B59E-8B6D-B3356A0F5C06}"/>
              </a:ext>
            </a:extLst>
          </p:cNvPr>
          <p:cNvGrpSpPr/>
          <p:nvPr/>
        </p:nvGrpSpPr>
        <p:grpSpPr>
          <a:xfrm>
            <a:off x="5130000" y="1763999"/>
            <a:ext cx="1691939" cy="1259876"/>
            <a:chOff x="5327999" y="1763999"/>
            <a:chExt cx="1691939" cy="1259876"/>
          </a:xfrm>
        </p:grpSpPr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302103D1-CD1A-2F7B-B7DD-E26A33631167}"/>
                </a:ext>
              </a:extLst>
            </p:cNvPr>
            <p:cNvSpPr/>
            <p:nvPr/>
          </p:nvSpPr>
          <p:spPr>
            <a:xfrm>
              <a:off x="5328000" y="1763999"/>
              <a:ext cx="1691938" cy="1259876"/>
            </a:xfrm>
            <a:custGeom>
              <a:avLst/>
              <a:gdLst>
                <a:gd name="connsiteX0" fmla="*/ 107938 w 1691938"/>
                <a:gd name="connsiteY0" fmla="*/ 0 h 1259876"/>
                <a:gd name="connsiteX1" fmla="*/ 1691938 w 1691938"/>
                <a:gd name="connsiteY1" fmla="*/ 0 h 1259876"/>
                <a:gd name="connsiteX2" fmla="*/ 1691938 w 1691938"/>
                <a:gd name="connsiteY2" fmla="*/ 1152000 h 1259876"/>
                <a:gd name="connsiteX3" fmla="*/ 981370 w 1691938"/>
                <a:gd name="connsiteY3" fmla="*/ 1152000 h 1259876"/>
                <a:gd name="connsiteX4" fmla="*/ 1043938 w 1691938"/>
                <a:gd name="connsiteY4" fmla="*/ 1259876 h 1259876"/>
                <a:gd name="connsiteX5" fmla="*/ 846000 w 1691938"/>
                <a:gd name="connsiteY5" fmla="*/ 1259876 h 1259876"/>
                <a:gd name="connsiteX6" fmla="*/ 846000 w 1691938"/>
                <a:gd name="connsiteY6" fmla="*/ 629876 h 1259876"/>
                <a:gd name="connsiteX7" fmla="*/ 0 w 1691938"/>
                <a:gd name="connsiteY7" fmla="*/ 629876 h 1259876"/>
                <a:gd name="connsiteX8" fmla="*/ 0 w 1691938"/>
                <a:gd name="connsiteY8" fmla="*/ 432000 h 1259876"/>
                <a:gd name="connsiteX9" fmla="*/ 107938 w 1691938"/>
                <a:gd name="connsiteY9" fmla="*/ 494604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10" fmla="*/ 91440 w 1691938"/>
                <a:gd name="connsiteY10" fmla="*/ 72131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0" fmla="*/ 0 w 1691938"/>
                <a:gd name="connsiteY0" fmla="*/ 432000 h 1259876"/>
                <a:gd name="connsiteX1" fmla="*/ 107938 w 1691938"/>
                <a:gd name="connsiteY1" fmla="*/ 494604 h 1259876"/>
                <a:gd name="connsiteX2" fmla="*/ 107938 w 1691938"/>
                <a:gd name="connsiteY2" fmla="*/ 0 h 1259876"/>
                <a:gd name="connsiteX3" fmla="*/ 1691938 w 1691938"/>
                <a:gd name="connsiteY3" fmla="*/ 0 h 1259876"/>
                <a:gd name="connsiteX4" fmla="*/ 1691938 w 1691938"/>
                <a:gd name="connsiteY4" fmla="*/ 1152000 h 1259876"/>
                <a:gd name="connsiteX5" fmla="*/ 981370 w 1691938"/>
                <a:gd name="connsiteY5" fmla="*/ 1152000 h 1259876"/>
                <a:gd name="connsiteX6" fmla="*/ 1043938 w 1691938"/>
                <a:gd name="connsiteY6" fmla="*/ 1259876 h 12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1938" h="1259876">
                  <a:moveTo>
                    <a:pt x="0" y="432000"/>
                  </a:moveTo>
                  <a:lnTo>
                    <a:pt x="107938" y="494604"/>
                  </a:lnTo>
                  <a:lnTo>
                    <a:pt x="107938" y="0"/>
                  </a:lnTo>
                  <a:lnTo>
                    <a:pt x="1691938" y="0"/>
                  </a:lnTo>
                  <a:lnTo>
                    <a:pt x="1691938" y="1152000"/>
                  </a:lnTo>
                  <a:lnTo>
                    <a:pt x="981370" y="1152000"/>
                  </a:lnTo>
                  <a:lnTo>
                    <a:pt x="1043938" y="1259876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365C779-F345-CEBD-3B42-2FC2392C5911}"/>
                </a:ext>
              </a:extLst>
            </p:cNvPr>
            <p:cNvSpPr/>
            <p:nvPr/>
          </p:nvSpPr>
          <p:spPr>
            <a:xfrm>
              <a:off x="5327999" y="2421395"/>
              <a:ext cx="818507" cy="602480"/>
            </a:xfrm>
            <a:custGeom>
              <a:avLst/>
              <a:gdLst>
                <a:gd name="connsiteX0" fmla="*/ 0 w 846000"/>
                <a:gd name="connsiteY0" fmla="*/ 0 h 630000"/>
                <a:gd name="connsiteX1" fmla="*/ 846000 w 846000"/>
                <a:gd name="connsiteY1" fmla="*/ 0 h 630000"/>
                <a:gd name="connsiteX2" fmla="*/ 846000 w 846000"/>
                <a:gd name="connsiteY2" fmla="*/ 630000 h 630000"/>
                <a:gd name="connsiteX3" fmla="*/ 755938 w 846000"/>
                <a:gd name="connsiteY3" fmla="*/ 630000 h 630000"/>
                <a:gd name="connsiteX4" fmla="*/ 818507 w 846000"/>
                <a:gd name="connsiteY4" fmla="*/ 522124 h 630000"/>
                <a:gd name="connsiteX5" fmla="*/ 107938 w 846000"/>
                <a:gd name="connsiteY5" fmla="*/ 522124 h 630000"/>
                <a:gd name="connsiteX6" fmla="*/ 107938 w 846000"/>
                <a:gd name="connsiteY6" fmla="*/ 27520 h 630000"/>
                <a:gd name="connsiteX7" fmla="*/ 0 w 846000"/>
                <a:gd name="connsiteY7" fmla="*/ 90124 h 630000"/>
                <a:gd name="connsiteX0" fmla="*/ 846000 w 937440"/>
                <a:gd name="connsiteY0" fmla="*/ 0 h 630000"/>
                <a:gd name="connsiteX1" fmla="*/ 846000 w 937440"/>
                <a:gd name="connsiteY1" fmla="*/ 630000 h 630000"/>
                <a:gd name="connsiteX2" fmla="*/ 755938 w 937440"/>
                <a:gd name="connsiteY2" fmla="*/ 630000 h 630000"/>
                <a:gd name="connsiteX3" fmla="*/ 818507 w 937440"/>
                <a:gd name="connsiteY3" fmla="*/ 522124 h 630000"/>
                <a:gd name="connsiteX4" fmla="*/ 107938 w 937440"/>
                <a:gd name="connsiteY4" fmla="*/ 522124 h 630000"/>
                <a:gd name="connsiteX5" fmla="*/ 107938 w 937440"/>
                <a:gd name="connsiteY5" fmla="*/ 27520 h 630000"/>
                <a:gd name="connsiteX6" fmla="*/ 0 w 937440"/>
                <a:gd name="connsiteY6" fmla="*/ 90124 h 630000"/>
                <a:gd name="connsiteX7" fmla="*/ 0 w 937440"/>
                <a:gd name="connsiteY7" fmla="*/ 0 h 630000"/>
                <a:gd name="connsiteX8" fmla="*/ 937440 w 937440"/>
                <a:gd name="connsiteY8" fmla="*/ 91440 h 630000"/>
                <a:gd name="connsiteX0" fmla="*/ 846000 w 846000"/>
                <a:gd name="connsiteY0" fmla="*/ 0 h 630000"/>
                <a:gd name="connsiteX1" fmla="*/ 846000 w 846000"/>
                <a:gd name="connsiteY1" fmla="*/ 630000 h 630000"/>
                <a:gd name="connsiteX2" fmla="*/ 755938 w 846000"/>
                <a:gd name="connsiteY2" fmla="*/ 630000 h 630000"/>
                <a:gd name="connsiteX3" fmla="*/ 818507 w 846000"/>
                <a:gd name="connsiteY3" fmla="*/ 522124 h 630000"/>
                <a:gd name="connsiteX4" fmla="*/ 107938 w 846000"/>
                <a:gd name="connsiteY4" fmla="*/ 522124 h 630000"/>
                <a:gd name="connsiteX5" fmla="*/ 107938 w 846000"/>
                <a:gd name="connsiteY5" fmla="*/ 27520 h 630000"/>
                <a:gd name="connsiteX6" fmla="*/ 0 w 846000"/>
                <a:gd name="connsiteY6" fmla="*/ 90124 h 630000"/>
                <a:gd name="connsiteX7" fmla="*/ 0 w 846000"/>
                <a:gd name="connsiteY7" fmla="*/ 0 h 630000"/>
                <a:gd name="connsiteX0" fmla="*/ 846000 w 846000"/>
                <a:gd name="connsiteY0" fmla="*/ 630000 h 630000"/>
                <a:gd name="connsiteX1" fmla="*/ 755938 w 846000"/>
                <a:gd name="connsiteY1" fmla="*/ 630000 h 630000"/>
                <a:gd name="connsiteX2" fmla="*/ 818507 w 846000"/>
                <a:gd name="connsiteY2" fmla="*/ 522124 h 630000"/>
                <a:gd name="connsiteX3" fmla="*/ 107938 w 846000"/>
                <a:gd name="connsiteY3" fmla="*/ 522124 h 630000"/>
                <a:gd name="connsiteX4" fmla="*/ 107938 w 846000"/>
                <a:gd name="connsiteY4" fmla="*/ 27520 h 630000"/>
                <a:gd name="connsiteX5" fmla="*/ 0 w 846000"/>
                <a:gd name="connsiteY5" fmla="*/ 90124 h 630000"/>
                <a:gd name="connsiteX6" fmla="*/ 0 w 846000"/>
                <a:gd name="connsiteY6" fmla="*/ 0 h 630000"/>
                <a:gd name="connsiteX0" fmla="*/ 755938 w 818507"/>
                <a:gd name="connsiteY0" fmla="*/ 630000 h 630000"/>
                <a:gd name="connsiteX1" fmla="*/ 818507 w 818507"/>
                <a:gd name="connsiteY1" fmla="*/ 522124 h 630000"/>
                <a:gd name="connsiteX2" fmla="*/ 107938 w 818507"/>
                <a:gd name="connsiteY2" fmla="*/ 522124 h 630000"/>
                <a:gd name="connsiteX3" fmla="*/ 107938 w 818507"/>
                <a:gd name="connsiteY3" fmla="*/ 27520 h 630000"/>
                <a:gd name="connsiteX4" fmla="*/ 0 w 818507"/>
                <a:gd name="connsiteY4" fmla="*/ 90124 h 630000"/>
                <a:gd name="connsiteX5" fmla="*/ 0 w 818507"/>
                <a:gd name="connsiteY5" fmla="*/ 0 h 630000"/>
                <a:gd name="connsiteX0" fmla="*/ 755938 w 818507"/>
                <a:gd name="connsiteY0" fmla="*/ 602480 h 602480"/>
                <a:gd name="connsiteX1" fmla="*/ 818507 w 818507"/>
                <a:gd name="connsiteY1" fmla="*/ 494604 h 602480"/>
                <a:gd name="connsiteX2" fmla="*/ 107938 w 818507"/>
                <a:gd name="connsiteY2" fmla="*/ 494604 h 602480"/>
                <a:gd name="connsiteX3" fmla="*/ 107938 w 818507"/>
                <a:gd name="connsiteY3" fmla="*/ 0 h 602480"/>
                <a:gd name="connsiteX4" fmla="*/ 0 w 818507"/>
                <a:gd name="connsiteY4" fmla="*/ 62604 h 60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507" h="602480">
                  <a:moveTo>
                    <a:pt x="755938" y="602480"/>
                  </a:moveTo>
                  <a:lnTo>
                    <a:pt x="818507" y="494604"/>
                  </a:lnTo>
                  <a:lnTo>
                    <a:pt x="107938" y="494604"/>
                  </a:lnTo>
                  <a:lnTo>
                    <a:pt x="107938" y="0"/>
                  </a:lnTo>
                  <a:lnTo>
                    <a:pt x="0" y="62604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520DCCD2-A711-CBD7-464E-BFD8FC0963EF}"/>
              </a:ext>
            </a:extLst>
          </p:cNvPr>
          <p:cNvSpPr>
            <a:spLocks/>
          </p:cNvSpPr>
          <p:nvPr/>
        </p:nvSpPr>
        <p:spPr>
          <a:xfrm>
            <a:off x="5184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131B066-DCB3-B619-AE4F-3BC075697D8D}"/>
              </a:ext>
            </a:extLst>
          </p:cNvPr>
          <p:cNvGrpSpPr/>
          <p:nvPr/>
        </p:nvGrpSpPr>
        <p:grpSpPr>
          <a:xfrm>
            <a:off x="5184000" y="4140000"/>
            <a:ext cx="360000" cy="495479"/>
            <a:chOff x="10148146" y="4209481"/>
            <a:chExt cx="360000" cy="495479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928CA391-F9EA-17B4-D224-F27D752762A0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#3</a:t>
              </a:r>
            </a:p>
          </p:txBody>
        </p:sp>
        <p:pic>
          <p:nvPicPr>
            <p:cNvPr id="221" name="!!I1">
              <a:extLst>
                <a:ext uri="{FF2B5EF4-FFF2-40B4-BE49-F238E27FC236}">
                  <a16:creationId xmlns:a16="http://schemas.microsoft.com/office/drawing/2014/main" id="{18422DD6-7406-EC1E-76BA-0D76D8FDD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16D38A8-1CF5-B40F-B0FB-EA85058282D7}"/>
              </a:ext>
            </a:extLst>
          </p:cNvPr>
          <p:cNvGrpSpPr/>
          <p:nvPr/>
        </p:nvGrpSpPr>
        <p:grpSpPr>
          <a:xfrm>
            <a:off x="5184000" y="4752000"/>
            <a:ext cx="360000" cy="493679"/>
            <a:chOff x="10148146" y="4209481"/>
            <a:chExt cx="360000" cy="493679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BCA3FC85-FA1C-9BE5-25F5-004DCDDC9AAE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#5</a:t>
              </a:r>
            </a:p>
          </p:txBody>
        </p:sp>
        <p:pic>
          <p:nvPicPr>
            <p:cNvPr id="218" name="!!I1">
              <a:extLst>
                <a:ext uri="{FF2B5EF4-FFF2-40B4-BE49-F238E27FC236}">
                  <a16:creationId xmlns:a16="http://schemas.microsoft.com/office/drawing/2014/main" id="{AFC5415F-6823-B00A-CC23-D632C9EE5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BB9DD23-AA2B-7A32-2807-79ADF9338F1C}"/>
              </a:ext>
            </a:extLst>
          </p:cNvPr>
          <p:cNvGrpSpPr/>
          <p:nvPr/>
        </p:nvGrpSpPr>
        <p:grpSpPr>
          <a:xfrm>
            <a:off x="5508000" y="4356000"/>
            <a:ext cx="360000" cy="495479"/>
            <a:chOff x="10148146" y="4209481"/>
            <a:chExt cx="360000" cy="495479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AA79BF7-F892-C7D3-292A-8BDCFE63EBC9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#4</a:t>
              </a:r>
            </a:p>
          </p:txBody>
        </p:sp>
        <p:pic>
          <p:nvPicPr>
            <p:cNvPr id="206" name="!!I1">
              <a:extLst>
                <a:ext uri="{FF2B5EF4-FFF2-40B4-BE49-F238E27FC236}">
                  <a16:creationId xmlns:a16="http://schemas.microsoft.com/office/drawing/2014/main" id="{1711242C-50E8-1810-2F06-B2DEDAC5D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E69AE63-ADF4-FDE8-DB95-F937F73E3CE7}"/>
              </a:ext>
            </a:extLst>
          </p:cNvPr>
          <p:cNvGrpSpPr/>
          <p:nvPr/>
        </p:nvGrpSpPr>
        <p:grpSpPr>
          <a:xfrm>
            <a:off x="5508000" y="4968000"/>
            <a:ext cx="360000" cy="493679"/>
            <a:chOff x="10148146" y="4209481"/>
            <a:chExt cx="360000" cy="493679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C1A6364-3FBF-78F7-AD72-EE92A40F4C6F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#6</a:t>
              </a:r>
            </a:p>
          </p:txBody>
        </p:sp>
        <p:pic>
          <p:nvPicPr>
            <p:cNvPr id="203" name="!!I1">
              <a:extLst>
                <a:ext uri="{FF2B5EF4-FFF2-40B4-BE49-F238E27FC236}">
                  <a16:creationId xmlns:a16="http://schemas.microsoft.com/office/drawing/2014/main" id="{3C357D93-8608-E285-BAE8-8FB370C99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31418EC4-F157-F689-7544-7E5ECF6CBE20}"/>
              </a:ext>
            </a:extLst>
          </p:cNvPr>
          <p:cNvSpPr>
            <a:spLocks/>
          </p:cNvSpPr>
          <p:nvPr/>
        </p:nvSpPr>
        <p:spPr>
          <a:xfrm flipH="1">
            <a:off x="6192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FB9E9038-5E92-F981-5387-16E428CD6968}"/>
              </a:ext>
            </a:extLst>
          </p:cNvPr>
          <p:cNvSpPr>
            <a:spLocks/>
          </p:cNvSpPr>
          <p:nvPr/>
        </p:nvSpPr>
        <p:spPr>
          <a:xfrm>
            <a:off x="5040000" y="1627425"/>
            <a:ext cx="1980000" cy="4608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AD6CF03-FC03-52D5-A7DD-528EE02E53DC}"/>
              </a:ext>
            </a:extLst>
          </p:cNvPr>
          <p:cNvGrpSpPr/>
          <p:nvPr/>
        </p:nvGrpSpPr>
        <p:grpSpPr>
          <a:xfrm>
            <a:off x="2376000" y="4079599"/>
            <a:ext cx="360000" cy="491678"/>
            <a:chOff x="-1738" y="2509084"/>
            <a:chExt cx="360000" cy="491678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84F1630F-92F0-8562-C8C1-68833AEA643A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4" name="!!I1">
              <a:extLst>
                <a:ext uri="{FF2B5EF4-FFF2-40B4-BE49-F238E27FC236}">
                  <a16:creationId xmlns:a16="http://schemas.microsoft.com/office/drawing/2014/main" id="{11A870A5-944B-2AC9-C642-EDCA0A730BC4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10FA9BD-B30F-1DDB-990B-3451CDA1BC84}"/>
              </a:ext>
            </a:extLst>
          </p:cNvPr>
          <p:cNvGrpSpPr/>
          <p:nvPr/>
        </p:nvGrpSpPr>
        <p:grpSpPr>
          <a:xfrm>
            <a:off x="2376000" y="5663600"/>
            <a:ext cx="360000" cy="491678"/>
            <a:chOff x="-1738" y="2509084"/>
            <a:chExt cx="360000" cy="491678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E656ED0-F423-8436-C284-9D0EBD104D98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7" name="!!I1">
              <a:extLst>
                <a:ext uri="{FF2B5EF4-FFF2-40B4-BE49-F238E27FC236}">
                  <a16:creationId xmlns:a16="http://schemas.microsoft.com/office/drawing/2014/main" id="{D03AF244-90C2-742A-D744-7B01D9A19BCC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F49B040-AEF0-A1F7-0008-2E2E2F1AFE89}"/>
              </a:ext>
            </a:extLst>
          </p:cNvPr>
          <p:cNvGrpSpPr/>
          <p:nvPr/>
        </p:nvGrpSpPr>
        <p:grpSpPr>
          <a:xfrm>
            <a:off x="685603" y="3636000"/>
            <a:ext cx="448842" cy="529602"/>
            <a:chOff x="10103725" y="4209481"/>
            <a:chExt cx="448842" cy="529602"/>
          </a:xfrm>
        </p:grpSpPr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51C5FB7-D747-9877-397D-5F35EA788836}"/>
                </a:ext>
              </a:extLst>
            </p:cNvPr>
            <p:cNvSpPr txBox="1"/>
            <p:nvPr/>
          </p:nvSpPr>
          <p:spPr>
            <a:xfrm>
              <a:off x="10103725" y="4569806"/>
              <a:ext cx="44884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B</a:t>
              </a:r>
            </a:p>
          </p:txBody>
        </p:sp>
        <p:pic>
          <p:nvPicPr>
            <p:cNvPr id="264" name="!!I1">
              <a:extLst>
                <a:ext uri="{FF2B5EF4-FFF2-40B4-BE49-F238E27FC236}">
                  <a16:creationId xmlns:a16="http://schemas.microsoft.com/office/drawing/2014/main" id="{36957236-C321-3EE0-225E-A79CF6632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3FC206DA-7DDB-2FE9-19C3-E678F129AB83}"/>
              </a:ext>
            </a:extLst>
          </p:cNvPr>
          <p:cNvGrpSpPr/>
          <p:nvPr/>
        </p:nvGrpSpPr>
        <p:grpSpPr>
          <a:xfrm>
            <a:off x="684000" y="5220000"/>
            <a:ext cx="452047" cy="529602"/>
            <a:chOff x="10102122" y="4209481"/>
            <a:chExt cx="452047" cy="529602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F37371A5-DA3D-9F4F-9222-AD7A8AC13512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C</a:t>
              </a:r>
            </a:p>
          </p:txBody>
        </p:sp>
        <p:pic>
          <p:nvPicPr>
            <p:cNvPr id="267" name="!!I1">
              <a:extLst>
                <a:ext uri="{FF2B5EF4-FFF2-40B4-BE49-F238E27FC236}">
                  <a16:creationId xmlns:a16="http://schemas.microsoft.com/office/drawing/2014/main" id="{5F414F9F-35EB-82A1-9A1D-B2CA7B76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BD2C863-B87D-0165-4056-E6A186C3401B}"/>
              </a:ext>
            </a:extLst>
          </p:cNvPr>
          <p:cNvGrpSpPr/>
          <p:nvPr/>
        </p:nvGrpSpPr>
        <p:grpSpPr>
          <a:xfrm>
            <a:off x="1008000" y="1692000"/>
            <a:ext cx="360000" cy="493679"/>
            <a:chOff x="4219325" y="3759578"/>
            <a:chExt cx="360000" cy="49367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1A13BF8-B209-3C46-7E71-27A51004520C}"/>
                </a:ext>
              </a:extLst>
            </p:cNvPr>
            <p:cNvSpPr txBox="1"/>
            <p:nvPr/>
          </p:nvSpPr>
          <p:spPr>
            <a:xfrm>
              <a:off x="4359248" y="4083980"/>
              <a:ext cx="80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</a:t>
              </a:r>
            </a:p>
          </p:txBody>
        </p:sp>
        <p:pic>
          <p:nvPicPr>
            <p:cNvPr id="71" name="!!I1">
              <a:extLst>
                <a:ext uri="{FF2B5EF4-FFF2-40B4-BE49-F238E27FC236}">
                  <a16:creationId xmlns:a16="http://schemas.microsoft.com/office/drawing/2014/main" id="{84834A3C-B0EC-C06E-7C79-A176E479F9A7}"/>
                </a:ext>
              </a:extLst>
            </p:cNvPr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219325" y="3759578"/>
              <a:ext cx="360000" cy="3600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4E0821E-1C93-AFD7-9AC5-81BB909D6D32}"/>
              </a:ext>
            </a:extLst>
          </p:cNvPr>
          <p:cNvGrpSpPr/>
          <p:nvPr/>
        </p:nvGrpSpPr>
        <p:grpSpPr>
          <a:xfrm>
            <a:off x="2376000" y="2495599"/>
            <a:ext cx="360000" cy="491678"/>
            <a:chOff x="-1738" y="2509084"/>
            <a:chExt cx="360000" cy="49167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DD7E1B-3292-27F1-C233-9538A8486B00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74" name="!!I1">
              <a:extLst>
                <a:ext uri="{FF2B5EF4-FFF2-40B4-BE49-F238E27FC236}">
                  <a16:creationId xmlns:a16="http://schemas.microsoft.com/office/drawing/2014/main" id="{50C72C21-9285-AEE0-3A98-8B073193F934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F30F67A-E26A-8D5A-3C2D-3D49A42A22B5}"/>
              </a:ext>
            </a:extLst>
          </p:cNvPr>
          <p:cNvGrpSpPr/>
          <p:nvPr/>
        </p:nvGrpSpPr>
        <p:grpSpPr>
          <a:xfrm>
            <a:off x="2304000" y="1692000"/>
            <a:ext cx="360000" cy="493278"/>
            <a:chOff x="10148146" y="4209481"/>
            <a:chExt cx="360000" cy="493278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F4DF228-3E3E-6F21-EB21-802E4CEA8E38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T3</a:t>
              </a:r>
            </a:p>
          </p:txBody>
        </p:sp>
        <p:pic>
          <p:nvPicPr>
            <p:cNvPr id="77" name="!!I1">
              <a:extLst>
                <a:ext uri="{FF2B5EF4-FFF2-40B4-BE49-F238E27FC236}">
                  <a16:creationId xmlns:a16="http://schemas.microsoft.com/office/drawing/2014/main" id="{1E7EF002-8F0F-C7F1-DB85-5C22F1B68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E96499A-5A1F-D10A-0EDA-4435F415632F}"/>
              </a:ext>
            </a:extLst>
          </p:cNvPr>
          <p:cNvGrpSpPr/>
          <p:nvPr/>
        </p:nvGrpSpPr>
        <p:grpSpPr>
          <a:xfrm>
            <a:off x="2052653" y="1692000"/>
            <a:ext cx="360000" cy="493277"/>
            <a:chOff x="10148146" y="4209481"/>
            <a:chExt cx="360000" cy="49327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9842E6C-4DE8-1538-0F2E-B848E0B45C25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X2</a:t>
              </a:r>
            </a:p>
          </p:txBody>
        </p:sp>
        <p:pic>
          <p:nvPicPr>
            <p:cNvPr id="80" name="!!I1">
              <a:extLst>
                <a:ext uri="{FF2B5EF4-FFF2-40B4-BE49-F238E27FC236}">
                  <a16:creationId xmlns:a16="http://schemas.microsoft.com/office/drawing/2014/main" id="{96984D9A-4044-9C39-8F4E-F2E4BD18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11D4D5F-38E1-D078-8331-2071AD5E9AE4}"/>
              </a:ext>
            </a:extLst>
          </p:cNvPr>
          <p:cNvGrpSpPr/>
          <p:nvPr/>
        </p:nvGrpSpPr>
        <p:grpSpPr>
          <a:xfrm>
            <a:off x="1548653" y="1692000"/>
            <a:ext cx="360000" cy="493277"/>
            <a:chOff x="10148146" y="4209481"/>
            <a:chExt cx="360000" cy="493277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9A969FB-37FB-B117-73FB-2FD3551CD243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X1</a:t>
              </a:r>
            </a:p>
          </p:txBody>
        </p:sp>
        <p:pic>
          <p:nvPicPr>
            <p:cNvPr id="83" name="!!I1">
              <a:extLst>
                <a:ext uri="{FF2B5EF4-FFF2-40B4-BE49-F238E27FC236}">
                  <a16:creationId xmlns:a16="http://schemas.microsoft.com/office/drawing/2014/main" id="{C9C19193-785E-AEF7-5DF9-AE93C8962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0FEDEB6-52B3-3F31-CC63-0E19BE850D7C}"/>
              </a:ext>
            </a:extLst>
          </p:cNvPr>
          <p:cNvGrpSpPr/>
          <p:nvPr/>
        </p:nvGrpSpPr>
        <p:grpSpPr>
          <a:xfrm>
            <a:off x="1296000" y="1692000"/>
            <a:ext cx="360000" cy="493278"/>
            <a:chOff x="10148146" y="4209481"/>
            <a:chExt cx="360000" cy="49327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BF41A6D-B2AD-D780-11A6-221DFBDC344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T1</a:t>
              </a:r>
            </a:p>
          </p:txBody>
        </p:sp>
        <p:pic>
          <p:nvPicPr>
            <p:cNvPr id="86" name="!!I1">
              <a:extLst>
                <a:ext uri="{FF2B5EF4-FFF2-40B4-BE49-F238E27FC236}">
                  <a16:creationId xmlns:a16="http://schemas.microsoft.com/office/drawing/2014/main" id="{7D7DAD18-3817-B338-1979-94B69BDE3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80A18DF-F320-1E09-CAAD-89E6F25CB95E}"/>
              </a:ext>
            </a:extLst>
          </p:cNvPr>
          <p:cNvGrpSpPr/>
          <p:nvPr/>
        </p:nvGrpSpPr>
        <p:grpSpPr>
          <a:xfrm>
            <a:off x="1800000" y="1692000"/>
            <a:ext cx="360000" cy="493278"/>
            <a:chOff x="10148146" y="4209481"/>
            <a:chExt cx="360000" cy="49327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F2C20FB-AE9B-0AF4-60B6-D0DCC5F7E8D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T2</a:t>
              </a:r>
            </a:p>
          </p:txBody>
        </p:sp>
        <p:pic>
          <p:nvPicPr>
            <p:cNvPr id="89" name="!!I1">
              <a:extLst>
                <a:ext uri="{FF2B5EF4-FFF2-40B4-BE49-F238E27FC236}">
                  <a16:creationId xmlns:a16="http://schemas.microsoft.com/office/drawing/2014/main" id="{1FB4D402-F573-3089-7359-57E04A0E3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9BFC940-99DA-001A-50CD-0ECD43E91B2A}"/>
              </a:ext>
            </a:extLst>
          </p:cNvPr>
          <p:cNvGrpSpPr/>
          <p:nvPr/>
        </p:nvGrpSpPr>
        <p:grpSpPr>
          <a:xfrm>
            <a:off x="2052653" y="2494800"/>
            <a:ext cx="360000" cy="493277"/>
            <a:chOff x="10148146" y="4209481"/>
            <a:chExt cx="360000" cy="49327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EE85E1F-3B11-A8A1-2D7D-3E58D3448523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#8</a:t>
              </a:r>
            </a:p>
          </p:txBody>
        </p:sp>
        <p:pic>
          <p:nvPicPr>
            <p:cNvPr id="92" name="!!I1">
              <a:extLst>
                <a:ext uri="{FF2B5EF4-FFF2-40B4-BE49-F238E27FC236}">
                  <a16:creationId xmlns:a16="http://schemas.microsoft.com/office/drawing/2014/main" id="{E3E7517A-9656-0CB0-54AE-C2082577D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94840F8-92A4-8003-6234-4B1618A5AB60}"/>
              </a:ext>
            </a:extLst>
          </p:cNvPr>
          <p:cNvGrpSpPr/>
          <p:nvPr/>
        </p:nvGrpSpPr>
        <p:grpSpPr>
          <a:xfrm>
            <a:off x="1548653" y="2494800"/>
            <a:ext cx="360000" cy="493277"/>
            <a:chOff x="10148146" y="4209481"/>
            <a:chExt cx="360000" cy="49327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C4BA412-5B3D-0911-C837-6CB640D495DE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#7</a:t>
              </a:r>
            </a:p>
          </p:txBody>
        </p:sp>
        <p:pic>
          <p:nvPicPr>
            <p:cNvPr id="101" name="!!I1">
              <a:extLst>
                <a:ext uri="{FF2B5EF4-FFF2-40B4-BE49-F238E27FC236}">
                  <a16:creationId xmlns:a16="http://schemas.microsoft.com/office/drawing/2014/main" id="{9DE6CC5C-223E-9B88-6796-263E06A97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B92BDBA-AA62-0EA2-87A1-1E92D4E17FEC}"/>
              </a:ext>
            </a:extLst>
          </p:cNvPr>
          <p:cNvGrpSpPr/>
          <p:nvPr/>
        </p:nvGrpSpPr>
        <p:grpSpPr>
          <a:xfrm>
            <a:off x="1800000" y="2494800"/>
            <a:ext cx="360000" cy="493277"/>
            <a:chOff x="10148146" y="4209481"/>
            <a:chExt cx="360000" cy="49327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8A4C78F-847B-03B1-7219-B7D6D927F355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T8</a:t>
              </a:r>
            </a:p>
          </p:txBody>
        </p:sp>
        <p:pic>
          <p:nvPicPr>
            <p:cNvPr id="106" name="!!I1">
              <a:extLst>
                <a:ext uri="{FF2B5EF4-FFF2-40B4-BE49-F238E27FC236}">
                  <a16:creationId xmlns:a16="http://schemas.microsoft.com/office/drawing/2014/main" id="{3C87174D-07BB-0AED-5186-DE7E402A6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AD46499-A820-1359-FD14-F4A2C7430C0F}"/>
              </a:ext>
            </a:extLst>
          </p:cNvPr>
          <p:cNvGrpSpPr/>
          <p:nvPr/>
        </p:nvGrpSpPr>
        <p:grpSpPr>
          <a:xfrm>
            <a:off x="1296000" y="2494800"/>
            <a:ext cx="360000" cy="493277"/>
            <a:chOff x="10148146" y="4209481"/>
            <a:chExt cx="360000" cy="493277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44EF90C-C74F-7000-0699-3C3BFCAD5817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T7</a:t>
              </a:r>
            </a:p>
          </p:txBody>
        </p:sp>
        <p:pic>
          <p:nvPicPr>
            <p:cNvPr id="113" name="!!I1">
              <a:extLst>
                <a:ext uri="{FF2B5EF4-FFF2-40B4-BE49-F238E27FC236}">
                  <a16:creationId xmlns:a16="http://schemas.microsoft.com/office/drawing/2014/main" id="{5FB7D8FF-0A4A-48B0-CF05-A74904BA3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4851E3A-F15B-B170-5E2C-FDC10C8B1BD7}"/>
              </a:ext>
            </a:extLst>
          </p:cNvPr>
          <p:cNvGrpSpPr/>
          <p:nvPr/>
        </p:nvGrpSpPr>
        <p:grpSpPr>
          <a:xfrm>
            <a:off x="684000" y="2075199"/>
            <a:ext cx="452047" cy="529602"/>
            <a:chOff x="10102122" y="4209481"/>
            <a:chExt cx="452047" cy="529602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0BD01BF-B44E-63A8-0AC9-0B920A652ED6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A</a:t>
              </a:r>
            </a:p>
          </p:txBody>
        </p:sp>
        <p:pic>
          <p:nvPicPr>
            <p:cNvPr id="122" name="!!I1">
              <a:extLst>
                <a:ext uri="{FF2B5EF4-FFF2-40B4-BE49-F238E27FC236}">
                  <a16:creationId xmlns:a16="http://schemas.microsoft.com/office/drawing/2014/main" id="{B71CA0DB-CC1A-1F1E-15C8-64B1945A1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6A07515E-6FA5-68D7-7235-A60EA46A0C13}"/>
              </a:ext>
            </a:extLst>
          </p:cNvPr>
          <p:cNvSpPr/>
          <p:nvPr/>
        </p:nvSpPr>
        <p:spPr>
          <a:xfrm>
            <a:off x="2986138" y="219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6BC50446-F154-2899-E577-BE71A517EADF}"/>
              </a:ext>
            </a:extLst>
          </p:cNvPr>
          <p:cNvSpPr/>
          <p:nvPr/>
        </p:nvSpPr>
        <p:spPr>
          <a:xfrm>
            <a:off x="2986138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8E7C62D-15B8-9830-3940-A1D28AF09D47}"/>
              </a:ext>
            </a:extLst>
          </p:cNvPr>
          <p:cNvSpPr/>
          <p:nvPr/>
        </p:nvSpPr>
        <p:spPr>
          <a:xfrm>
            <a:off x="2986138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D4B5110A-FC5D-4B59-F4EA-0D0FAE28339F}"/>
              </a:ext>
            </a:extLst>
          </p:cNvPr>
          <p:cNvSpPr/>
          <p:nvPr/>
        </p:nvSpPr>
        <p:spPr>
          <a:xfrm>
            <a:off x="5308139" y="1836001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Validador</a:t>
            </a:r>
          </a:p>
        </p:txBody>
      </p:sp>
      <p:cxnSp>
        <p:nvCxnSpPr>
          <p:cNvPr id="135" name="Connector: Elbow 134">
            <a:extLst>
              <a:ext uri="{FF2B5EF4-FFF2-40B4-BE49-F238E27FC236}">
                <a16:creationId xmlns:a16="http://schemas.microsoft.com/office/drawing/2014/main" id="{1849C10D-DDA0-642E-C138-411C4B31CC29}"/>
              </a:ext>
            </a:extLst>
          </p:cNvPr>
          <p:cNvCxnSpPr>
            <a:cxnSpLocks/>
            <a:stCxn id="137" idx="3"/>
          </p:cNvCxnSpPr>
          <p:nvPr/>
        </p:nvCxnSpPr>
        <p:spPr>
          <a:xfrm flipV="1">
            <a:off x="5706000" y="2916000"/>
            <a:ext cx="322138" cy="360000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7" name="!!I1">
            <a:extLst>
              <a:ext uri="{FF2B5EF4-FFF2-40B4-BE49-F238E27FC236}">
                <a16:creationId xmlns:a16="http://schemas.microsoft.com/office/drawing/2014/main" id="{65328770-3905-8D8C-6DBC-C787AEBB3C09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346000" y="3096000"/>
            <a:ext cx="360000" cy="360000"/>
          </a:xfrm>
          <a:prstGeom prst="rect">
            <a:avLst/>
          </a:prstGeom>
        </p:spPr>
      </p:pic>
      <p:pic>
        <p:nvPicPr>
          <p:cNvPr id="144" name="!!I1">
            <a:extLst>
              <a:ext uri="{FF2B5EF4-FFF2-40B4-BE49-F238E27FC236}">
                <a16:creationId xmlns:a16="http://schemas.microsoft.com/office/drawing/2014/main" id="{DA22D89F-1D22-D6D8-686B-E27E69146B71}"/>
              </a:ext>
            </a:extLst>
          </p:cNvPr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 flipH="1">
            <a:off x="6354000" y="3096000"/>
            <a:ext cx="360000" cy="360000"/>
          </a:xfrm>
          <a:prstGeom prst="rect">
            <a:avLst/>
          </a:prstGeom>
        </p:spPr>
      </p:pic>
      <p:cxnSp>
        <p:nvCxnSpPr>
          <p:cNvPr id="147" name="Connector: Elbow 146">
            <a:extLst>
              <a:ext uri="{FF2B5EF4-FFF2-40B4-BE49-F238E27FC236}">
                <a16:creationId xmlns:a16="http://schemas.microsoft.com/office/drawing/2014/main" id="{1FE7BCE9-C3D3-EA3B-A154-7FE5DE34CBC3}"/>
              </a:ext>
            </a:extLst>
          </p:cNvPr>
          <p:cNvCxnSpPr>
            <a:cxnSpLocks/>
            <a:stCxn id="144" idx="3"/>
          </p:cNvCxnSpPr>
          <p:nvPr/>
        </p:nvCxnSpPr>
        <p:spPr>
          <a:xfrm rot="10800000">
            <a:off x="6028138" y="2916000"/>
            <a:ext cx="325862" cy="360000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BE6E4D9-F269-A0F8-FC18-6779DCD5FC0F}"/>
              </a:ext>
            </a:extLst>
          </p:cNvPr>
          <p:cNvGrpSpPr/>
          <p:nvPr/>
        </p:nvGrpSpPr>
        <p:grpSpPr>
          <a:xfrm>
            <a:off x="5184000" y="3528000"/>
            <a:ext cx="360000" cy="491678"/>
            <a:chOff x="10148146" y="4209481"/>
            <a:chExt cx="360000" cy="491678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4A1590A-657C-7452-FD5F-A04D2E11044D}"/>
                </a:ext>
              </a:extLst>
            </p:cNvPr>
            <p:cNvSpPr txBox="1"/>
            <p:nvPr/>
          </p:nvSpPr>
          <p:spPr>
            <a:xfrm>
              <a:off x="10252803" y="4531882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#1</a:t>
              </a:r>
            </a:p>
          </p:txBody>
        </p:sp>
        <p:pic>
          <p:nvPicPr>
            <p:cNvPr id="174" name="!!I1">
              <a:extLst>
                <a:ext uri="{FF2B5EF4-FFF2-40B4-BE49-F238E27FC236}">
                  <a16:creationId xmlns:a16="http://schemas.microsoft.com/office/drawing/2014/main" id="{13806A93-473E-EB6D-8E42-20B7EF255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7818930-BAC9-1860-DCBC-4EE51D2BB08A}"/>
              </a:ext>
            </a:extLst>
          </p:cNvPr>
          <p:cNvGrpSpPr/>
          <p:nvPr/>
        </p:nvGrpSpPr>
        <p:grpSpPr>
          <a:xfrm>
            <a:off x="5508000" y="3744000"/>
            <a:ext cx="360000" cy="493679"/>
            <a:chOff x="10148146" y="4209481"/>
            <a:chExt cx="360000" cy="493679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86EC605-6592-05F4-F696-6EA518A85F9B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#2</a:t>
              </a:r>
            </a:p>
          </p:txBody>
        </p:sp>
        <p:pic>
          <p:nvPicPr>
            <p:cNvPr id="177" name="!!I1">
              <a:extLst>
                <a:ext uri="{FF2B5EF4-FFF2-40B4-BE49-F238E27FC236}">
                  <a16:creationId xmlns:a16="http://schemas.microsoft.com/office/drawing/2014/main" id="{EB397661-70D0-89D2-3273-E725CC04B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58AF576-DBC1-844B-CDC7-8B3451DF280B}"/>
              </a:ext>
            </a:extLst>
          </p:cNvPr>
          <p:cNvGrpSpPr/>
          <p:nvPr/>
        </p:nvGrpSpPr>
        <p:grpSpPr>
          <a:xfrm>
            <a:off x="2808000" y="3347999"/>
            <a:ext cx="1799876" cy="1152000"/>
            <a:chOff x="2989862" y="1763999"/>
            <a:chExt cx="1799876" cy="1152000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09CCAA5-3186-98D2-AC55-6B9045F4A2FA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A7F9E452-97C9-A28E-C624-7A0B1696A212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263EF72-2B8E-84BE-0250-45380FB2A00A}"/>
              </a:ext>
            </a:extLst>
          </p:cNvPr>
          <p:cNvGrpSpPr/>
          <p:nvPr/>
        </p:nvGrpSpPr>
        <p:grpSpPr>
          <a:xfrm>
            <a:off x="2808000" y="4931999"/>
            <a:ext cx="1799876" cy="1152000"/>
            <a:chOff x="2989862" y="1763999"/>
            <a:chExt cx="1799876" cy="1152000"/>
          </a:xfrm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8DA2390-B88C-EF38-C78F-791CB05B9169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020D64A-B2EB-EE4D-AF67-E0ED0968F5DA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FFCF3C5-BA36-9101-1C07-0C1D6DD149BA}"/>
              </a:ext>
            </a:extLst>
          </p:cNvPr>
          <p:cNvGrpSpPr/>
          <p:nvPr/>
        </p:nvGrpSpPr>
        <p:grpSpPr>
          <a:xfrm>
            <a:off x="2808000" y="1763999"/>
            <a:ext cx="1799876" cy="1152000"/>
            <a:chOff x="2989862" y="1763999"/>
            <a:chExt cx="1799876" cy="1152000"/>
          </a:xfrm>
        </p:grpSpPr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67BC508-9BB0-144C-048C-138BD5445A25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F3B05B69-252B-4CBF-B017-3B2C2922B75D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D5B4EFB7-AE87-D5D2-A2D7-A7224C883175}"/>
              </a:ext>
            </a:extLst>
          </p:cNvPr>
          <p:cNvSpPr txBox="1"/>
          <p:nvPr/>
        </p:nvSpPr>
        <p:spPr>
          <a:xfrm>
            <a:off x="1595231" y="6264000"/>
            <a:ext cx="2101537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Instituições financeiras (</a:t>
            </a:r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off-chain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E41ED-D8B2-A6F7-23BE-B2915788FA10}"/>
              </a:ext>
            </a:extLst>
          </p:cNvPr>
          <p:cNvSpPr txBox="1"/>
          <p:nvPr/>
        </p:nvSpPr>
        <p:spPr>
          <a:xfrm>
            <a:off x="5164379" y="6264000"/>
            <a:ext cx="1731243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</a:rPr>
              <a:t>Nó da rede DREX (</a:t>
            </a:r>
            <a:r>
              <a:rPr lang="en-US" sz="1100" i="1" dirty="0">
                <a:solidFill>
                  <a:schemeClr val="bg2"/>
                </a:solidFill>
              </a:rPr>
              <a:t>on-chain</a:t>
            </a:r>
            <a:r>
              <a:rPr lang="pt-BR" sz="11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8040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57E3D-3FBE-163F-21A2-0BE58DE5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SFCOOP</a:t>
            </a:r>
            <a:br>
              <a:rPr lang="pt-BR" dirty="0"/>
            </a:br>
            <a:r>
              <a:rPr lang="pt-BR" sz="1400" dirty="0"/>
              <a:t>Passo a passo de uma transferência (ações do contrato)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6468C70-9D00-2B98-009D-9A907F476559}"/>
              </a:ext>
            </a:extLst>
          </p:cNvPr>
          <p:cNvSpPr/>
          <p:nvPr/>
        </p:nvSpPr>
        <p:spPr>
          <a:xfrm>
            <a:off x="7308000" y="1627425"/>
            <a:ext cx="4356000" cy="46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Verificar a existência da raiz da árvore de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Verificar a inexistência dos anuladores das entradas no mapa de anuladores.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Validar as provas apresentadas.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Adicionar os compromissos dos </a:t>
            </a:r>
            <a:r>
              <a:rPr lang="pt-BR" sz="1100" i="1" dirty="0">
                <a:solidFill>
                  <a:schemeClr val="bg2"/>
                </a:solidFill>
              </a:rPr>
              <a:t>tokens</a:t>
            </a:r>
            <a:r>
              <a:rPr lang="pt-BR" sz="1100" dirty="0">
                <a:solidFill>
                  <a:schemeClr val="bg2"/>
                </a:solidFill>
              </a:rPr>
              <a:t> das saídas à arvore e recalcular sua raiz.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Adicionar os anuladores dos </a:t>
            </a:r>
            <a:r>
              <a:rPr lang="pt-BR" sz="1100" i="1" dirty="0">
                <a:solidFill>
                  <a:schemeClr val="bg2"/>
                </a:solidFill>
              </a:rPr>
              <a:t>tokens</a:t>
            </a:r>
            <a:r>
              <a:rPr lang="pt-BR" sz="1100" dirty="0">
                <a:solidFill>
                  <a:schemeClr val="bg2"/>
                </a:solidFill>
              </a:rPr>
              <a:t> das entradas ao mapa.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6472AC-6D55-8C77-0AEF-EA4083E4924D}"/>
              </a:ext>
            </a:extLst>
          </p:cNvPr>
          <p:cNvSpPr>
            <a:spLocks/>
          </p:cNvSpPr>
          <p:nvPr/>
        </p:nvSpPr>
        <p:spPr>
          <a:xfrm>
            <a:off x="540000" y="1620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41F2E8B2-4921-D445-3D6B-5AD39F598E12}"/>
              </a:ext>
            </a:extLst>
          </p:cNvPr>
          <p:cNvSpPr>
            <a:spLocks/>
          </p:cNvSpPr>
          <p:nvPr/>
        </p:nvSpPr>
        <p:spPr>
          <a:xfrm>
            <a:off x="540000" y="3204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6063C4D-9605-A652-3D96-88F7B93609C5}"/>
              </a:ext>
            </a:extLst>
          </p:cNvPr>
          <p:cNvGrpSpPr/>
          <p:nvPr/>
        </p:nvGrpSpPr>
        <p:grpSpPr>
          <a:xfrm>
            <a:off x="1296000" y="3276000"/>
            <a:ext cx="360000" cy="493278"/>
            <a:chOff x="10148146" y="4209481"/>
            <a:chExt cx="360000" cy="493278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D39E472-EC78-39FB-CD45-02DA2CF4741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T4</a:t>
              </a:r>
            </a:p>
          </p:txBody>
        </p:sp>
        <p:pic>
          <p:nvPicPr>
            <p:cNvPr id="107" name="!!I1">
              <a:extLst>
                <a:ext uri="{FF2B5EF4-FFF2-40B4-BE49-F238E27FC236}">
                  <a16:creationId xmlns:a16="http://schemas.microsoft.com/office/drawing/2014/main" id="{213124BD-FDA2-5589-892D-523D9483F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96727B7-C765-E6F9-1852-A13145E22C65}"/>
              </a:ext>
            </a:extLst>
          </p:cNvPr>
          <p:cNvGrpSpPr/>
          <p:nvPr/>
        </p:nvGrpSpPr>
        <p:grpSpPr>
          <a:xfrm>
            <a:off x="1800000" y="3276000"/>
            <a:ext cx="360000" cy="493278"/>
            <a:chOff x="10148146" y="4209481"/>
            <a:chExt cx="360000" cy="493278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53B5D3F-C86B-42DB-9922-A88D7AF0B83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T5</a:t>
              </a:r>
            </a:p>
          </p:txBody>
        </p:sp>
        <p:pic>
          <p:nvPicPr>
            <p:cNvPr id="110" name="!!I1">
              <a:extLst>
                <a:ext uri="{FF2B5EF4-FFF2-40B4-BE49-F238E27FC236}">
                  <a16:creationId xmlns:a16="http://schemas.microsoft.com/office/drawing/2014/main" id="{26B71DBA-55F8-4B6E-AD4C-5001EA20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E8703949-9CE8-4A5F-60FD-D5EFBC943980}"/>
              </a:ext>
            </a:extLst>
          </p:cNvPr>
          <p:cNvSpPr/>
          <p:nvPr/>
        </p:nvSpPr>
        <p:spPr>
          <a:xfrm>
            <a:off x="2986138" y="378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AAF3C03C-72D3-C185-5E6E-F8BC3438BAE9}"/>
              </a:ext>
            </a:extLst>
          </p:cNvPr>
          <p:cNvSpPr/>
          <p:nvPr/>
        </p:nvSpPr>
        <p:spPr>
          <a:xfrm>
            <a:off x="2986138" y="414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DDEEF3B-300C-FD09-D7F1-050B3D980156}"/>
              </a:ext>
            </a:extLst>
          </p:cNvPr>
          <p:cNvSpPr>
            <a:spLocks/>
          </p:cNvSpPr>
          <p:nvPr/>
        </p:nvSpPr>
        <p:spPr>
          <a:xfrm>
            <a:off x="540000" y="4788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86FF9EC-A7F4-CA7D-CC72-69E794F343EB}"/>
              </a:ext>
            </a:extLst>
          </p:cNvPr>
          <p:cNvGrpSpPr/>
          <p:nvPr/>
        </p:nvGrpSpPr>
        <p:grpSpPr>
          <a:xfrm>
            <a:off x="1296000" y="4860000"/>
            <a:ext cx="360000" cy="493278"/>
            <a:chOff x="10148146" y="4209481"/>
            <a:chExt cx="360000" cy="493278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0211474-101A-90E5-54C0-80CABFE44D47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T6</a:t>
              </a:r>
            </a:p>
          </p:txBody>
        </p:sp>
        <p:pic>
          <p:nvPicPr>
            <p:cNvPr id="127" name="!!I1">
              <a:extLst>
                <a:ext uri="{FF2B5EF4-FFF2-40B4-BE49-F238E27FC236}">
                  <a16:creationId xmlns:a16="http://schemas.microsoft.com/office/drawing/2014/main" id="{7B099E5D-DBCE-81B5-9FE8-2F5F1E5E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F2759C76-EA9F-FABC-DB94-12EDF60F1104}"/>
              </a:ext>
            </a:extLst>
          </p:cNvPr>
          <p:cNvSpPr/>
          <p:nvPr/>
        </p:nvSpPr>
        <p:spPr>
          <a:xfrm>
            <a:off x="2986138" y="536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741183FE-048B-8C19-BAA1-B22EFC7F003C}"/>
              </a:ext>
            </a:extLst>
          </p:cNvPr>
          <p:cNvSpPr/>
          <p:nvPr/>
        </p:nvSpPr>
        <p:spPr>
          <a:xfrm>
            <a:off x="2986138" y="572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D0099184-0907-ECE9-85C6-3BB9B8892DEB}"/>
              </a:ext>
            </a:extLst>
          </p:cNvPr>
          <p:cNvSpPr/>
          <p:nvPr/>
        </p:nvSpPr>
        <p:spPr>
          <a:xfrm>
            <a:off x="2987938" y="3420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04AE14B5-3E84-EECC-E0C9-6BCAA6EE3C65}"/>
              </a:ext>
            </a:extLst>
          </p:cNvPr>
          <p:cNvSpPr/>
          <p:nvPr/>
        </p:nvSpPr>
        <p:spPr>
          <a:xfrm>
            <a:off x="2987938" y="5004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8EC05D92-D01E-1081-EC51-19C6CE0908D3}"/>
              </a:ext>
            </a:extLst>
          </p:cNvPr>
          <p:cNvSpPr/>
          <p:nvPr/>
        </p:nvSpPr>
        <p:spPr>
          <a:xfrm>
            <a:off x="5309969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Emissor de eventos</a:t>
            </a: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41C7331-F53B-B59E-8B6D-B3356A0F5C06}"/>
              </a:ext>
            </a:extLst>
          </p:cNvPr>
          <p:cNvGrpSpPr/>
          <p:nvPr/>
        </p:nvGrpSpPr>
        <p:grpSpPr>
          <a:xfrm>
            <a:off x="5130000" y="1763999"/>
            <a:ext cx="1691939" cy="1259876"/>
            <a:chOff x="5327999" y="1763999"/>
            <a:chExt cx="1691939" cy="1259876"/>
          </a:xfrm>
        </p:grpSpPr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302103D1-CD1A-2F7B-B7DD-E26A33631167}"/>
                </a:ext>
              </a:extLst>
            </p:cNvPr>
            <p:cNvSpPr/>
            <p:nvPr/>
          </p:nvSpPr>
          <p:spPr>
            <a:xfrm>
              <a:off x="5328000" y="1763999"/>
              <a:ext cx="1691938" cy="1259876"/>
            </a:xfrm>
            <a:custGeom>
              <a:avLst/>
              <a:gdLst>
                <a:gd name="connsiteX0" fmla="*/ 107938 w 1691938"/>
                <a:gd name="connsiteY0" fmla="*/ 0 h 1259876"/>
                <a:gd name="connsiteX1" fmla="*/ 1691938 w 1691938"/>
                <a:gd name="connsiteY1" fmla="*/ 0 h 1259876"/>
                <a:gd name="connsiteX2" fmla="*/ 1691938 w 1691938"/>
                <a:gd name="connsiteY2" fmla="*/ 1152000 h 1259876"/>
                <a:gd name="connsiteX3" fmla="*/ 981370 w 1691938"/>
                <a:gd name="connsiteY3" fmla="*/ 1152000 h 1259876"/>
                <a:gd name="connsiteX4" fmla="*/ 1043938 w 1691938"/>
                <a:gd name="connsiteY4" fmla="*/ 1259876 h 1259876"/>
                <a:gd name="connsiteX5" fmla="*/ 846000 w 1691938"/>
                <a:gd name="connsiteY5" fmla="*/ 1259876 h 1259876"/>
                <a:gd name="connsiteX6" fmla="*/ 846000 w 1691938"/>
                <a:gd name="connsiteY6" fmla="*/ 629876 h 1259876"/>
                <a:gd name="connsiteX7" fmla="*/ 0 w 1691938"/>
                <a:gd name="connsiteY7" fmla="*/ 629876 h 1259876"/>
                <a:gd name="connsiteX8" fmla="*/ 0 w 1691938"/>
                <a:gd name="connsiteY8" fmla="*/ 432000 h 1259876"/>
                <a:gd name="connsiteX9" fmla="*/ 107938 w 1691938"/>
                <a:gd name="connsiteY9" fmla="*/ 494604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10" fmla="*/ 91440 w 1691938"/>
                <a:gd name="connsiteY10" fmla="*/ 72131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0" fmla="*/ 0 w 1691938"/>
                <a:gd name="connsiteY0" fmla="*/ 432000 h 1259876"/>
                <a:gd name="connsiteX1" fmla="*/ 107938 w 1691938"/>
                <a:gd name="connsiteY1" fmla="*/ 494604 h 1259876"/>
                <a:gd name="connsiteX2" fmla="*/ 107938 w 1691938"/>
                <a:gd name="connsiteY2" fmla="*/ 0 h 1259876"/>
                <a:gd name="connsiteX3" fmla="*/ 1691938 w 1691938"/>
                <a:gd name="connsiteY3" fmla="*/ 0 h 1259876"/>
                <a:gd name="connsiteX4" fmla="*/ 1691938 w 1691938"/>
                <a:gd name="connsiteY4" fmla="*/ 1152000 h 1259876"/>
                <a:gd name="connsiteX5" fmla="*/ 981370 w 1691938"/>
                <a:gd name="connsiteY5" fmla="*/ 1152000 h 1259876"/>
                <a:gd name="connsiteX6" fmla="*/ 1043938 w 1691938"/>
                <a:gd name="connsiteY6" fmla="*/ 1259876 h 12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1938" h="1259876">
                  <a:moveTo>
                    <a:pt x="0" y="432000"/>
                  </a:moveTo>
                  <a:lnTo>
                    <a:pt x="107938" y="494604"/>
                  </a:lnTo>
                  <a:lnTo>
                    <a:pt x="107938" y="0"/>
                  </a:lnTo>
                  <a:lnTo>
                    <a:pt x="1691938" y="0"/>
                  </a:lnTo>
                  <a:lnTo>
                    <a:pt x="1691938" y="1152000"/>
                  </a:lnTo>
                  <a:lnTo>
                    <a:pt x="981370" y="1152000"/>
                  </a:lnTo>
                  <a:lnTo>
                    <a:pt x="1043938" y="1259876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365C779-F345-CEBD-3B42-2FC2392C5911}"/>
                </a:ext>
              </a:extLst>
            </p:cNvPr>
            <p:cNvSpPr/>
            <p:nvPr/>
          </p:nvSpPr>
          <p:spPr>
            <a:xfrm>
              <a:off x="5327999" y="2421395"/>
              <a:ext cx="818507" cy="602480"/>
            </a:xfrm>
            <a:custGeom>
              <a:avLst/>
              <a:gdLst>
                <a:gd name="connsiteX0" fmla="*/ 0 w 846000"/>
                <a:gd name="connsiteY0" fmla="*/ 0 h 630000"/>
                <a:gd name="connsiteX1" fmla="*/ 846000 w 846000"/>
                <a:gd name="connsiteY1" fmla="*/ 0 h 630000"/>
                <a:gd name="connsiteX2" fmla="*/ 846000 w 846000"/>
                <a:gd name="connsiteY2" fmla="*/ 630000 h 630000"/>
                <a:gd name="connsiteX3" fmla="*/ 755938 w 846000"/>
                <a:gd name="connsiteY3" fmla="*/ 630000 h 630000"/>
                <a:gd name="connsiteX4" fmla="*/ 818507 w 846000"/>
                <a:gd name="connsiteY4" fmla="*/ 522124 h 630000"/>
                <a:gd name="connsiteX5" fmla="*/ 107938 w 846000"/>
                <a:gd name="connsiteY5" fmla="*/ 522124 h 630000"/>
                <a:gd name="connsiteX6" fmla="*/ 107938 w 846000"/>
                <a:gd name="connsiteY6" fmla="*/ 27520 h 630000"/>
                <a:gd name="connsiteX7" fmla="*/ 0 w 846000"/>
                <a:gd name="connsiteY7" fmla="*/ 90124 h 630000"/>
                <a:gd name="connsiteX0" fmla="*/ 846000 w 937440"/>
                <a:gd name="connsiteY0" fmla="*/ 0 h 630000"/>
                <a:gd name="connsiteX1" fmla="*/ 846000 w 937440"/>
                <a:gd name="connsiteY1" fmla="*/ 630000 h 630000"/>
                <a:gd name="connsiteX2" fmla="*/ 755938 w 937440"/>
                <a:gd name="connsiteY2" fmla="*/ 630000 h 630000"/>
                <a:gd name="connsiteX3" fmla="*/ 818507 w 937440"/>
                <a:gd name="connsiteY3" fmla="*/ 522124 h 630000"/>
                <a:gd name="connsiteX4" fmla="*/ 107938 w 937440"/>
                <a:gd name="connsiteY4" fmla="*/ 522124 h 630000"/>
                <a:gd name="connsiteX5" fmla="*/ 107938 w 937440"/>
                <a:gd name="connsiteY5" fmla="*/ 27520 h 630000"/>
                <a:gd name="connsiteX6" fmla="*/ 0 w 937440"/>
                <a:gd name="connsiteY6" fmla="*/ 90124 h 630000"/>
                <a:gd name="connsiteX7" fmla="*/ 0 w 937440"/>
                <a:gd name="connsiteY7" fmla="*/ 0 h 630000"/>
                <a:gd name="connsiteX8" fmla="*/ 937440 w 937440"/>
                <a:gd name="connsiteY8" fmla="*/ 91440 h 630000"/>
                <a:gd name="connsiteX0" fmla="*/ 846000 w 846000"/>
                <a:gd name="connsiteY0" fmla="*/ 0 h 630000"/>
                <a:gd name="connsiteX1" fmla="*/ 846000 w 846000"/>
                <a:gd name="connsiteY1" fmla="*/ 630000 h 630000"/>
                <a:gd name="connsiteX2" fmla="*/ 755938 w 846000"/>
                <a:gd name="connsiteY2" fmla="*/ 630000 h 630000"/>
                <a:gd name="connsiteX3" fmla="*/ 818507 w 846000"/>
                <a:gd name="connsiteY3" fmla="*/ 522124 h 630000"/>
                <a:gd name="connsiteX4" fmla="*/ 107938 w 846000"/>
                <a:gd name="connsiteY4" fmla="*/ 522124 h 630000"/>
                <a:gd name="connsiteX5" fmla="*/ 107938 w 846000"/>
                <a:gd name="connsiteY5" fmla="*/ 27520 h 630000"/>
                <a:gd name="connsiteX6" fmla="*/ 0 w 846000"/>
                <a:gd name="connsiteY6" fmla="*/ 90124 h 630000"/>
                <a:gd name="connsiteX7" fmla="*/ 0 w 846000"/>
                <a:gd name="connsiteY7" fmla="*/ 0 h 630000"/>
                <a:gd name="connsiteX0" fmla="*/ 846000 w 846000"/>
                <a:gd name="connsiteY0" fmla="*/ 630000 h 630000"/>
                <a:gd name="connsiteX1" fmla="*/ 755938 w 846000"/>
                <a:gd name="connsiteY1" fmla="*/ 630000 h 630000"/>
                <a:gd name="connsiteX2" fmla="*/ 818507 w 846000"/>
                <a:gd name="connsiteY2" fmla="*/ 522124 h 630000"/>
                <a:gd name="connsiteX3" fmla="*/ 107938 w 846000"/>
                <a:gd name="connsiteY3" fmla="*/ 522124 h 630000"/>
                <a:gd name="connsiteX4" fmla="*/ 107938 w 846000"/>
                <a:gd name="connsiteY4" fmla="*/ 27520 h 630000"/>
                <a:gd name="connsiteX5" fmla="*/ 0 w 846000"/>
                <a:gd name="connsiteY5" fmla="*/ 90124 h 630000"/>
                <a:gd name="connsiteX6" fmla="*/ 0 w 846000"/>
                <a:gd name="connsiteY6" fmla="*/ 0 h 630000"/>
                <a:gd name="connsiteX0" fmla="*/ 755938 w 818507"/>
                <a:gd name="connsiteY0" fmla="*/ 630000 h 630000"/>
                <a:gd name="connsiteX1" fmla="*/ 818507 w 818507"/>
                <a:gd name="connsiteY1" fmla="*/ 522124 h 630000"/>
                <a:gd name="connsiteX2" fmla="*/ 107938 w 818507"/>
                <a:gd name="connsiteY2" fmla="*/ 522124 h 630000"/>
                <a:gd name="connsiteX3" fmla="*/ 107938 w 818507"/>
                <a:gd name="connsiteY3" fmla="*/ 27520 h 630000"/>
                <a:gd name="connsiteX4" fmla="*/ 0 w 818507"/>
                <a:gd name="connsiteY4" fmla="*/ 90124 h 630000"/>
                <a:gd name="connsiteX5" fmla="*/ 0 w 818507"/>
                <a:gd name="connsiteY5" fmla="*/ 0 h 630000"/>
                <a:gd name="connsiteX0" fmla="*/ 755938 w 818507"/>
                <a:gd name="connsiteY0" fmla="*/ 602480 h 602480"/>
                <a:gd name="connsiteX1" fmla="*/ 818507 w 818507"/>
                <a:gd name="connsiteY1" fmla="*/ 494604 h 602480"/>
                <a:gd name="connsiteX2" fmla="*/ 107938 w 818507"/>
                <a:gd name="connsiteY2" fmla="*/ 494604 h 602480"/>
                <a:gd name="connsiteX3" fmla="*/ 107938 w 818507"/>
                <a:gd name="connsiteY3" fmla="*/ 0 h 602480"/>
                <a:gd name="connsiteX4" fmla="*/ 0 w 818507"/>
                <a:gd name="connsiteY4" fmla="*/ 62604 h 60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507" h="602480">
                  <a:moveTo>
                    <a:pt x="755938" y="602480"/>
                  </a:moveTo>
                  <a:lnTo>
                    <a:pt x="818507" y="494604"/>
                  </a:lnTo>
                  <a:lnTo>
                    <a:pt x="107938" y="494604"/>
                  </a:lnTo>
                  <a:lnTo>
                    <a:pt x="107938" y="0"/>
                  </a:lnTo>
                  <a:lnTo>
                    <a:pt x="0" y="62604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520DCCD2-A711-CBD7-464E-BFD8FC0963EF}"/>
              </a:ext>
            </a:extLst>
          </p:cNvPr>
          <p:cNvSpPr>
            <a:spLocks/>
          </p:cNvSpPr>
          <p:nvPr/>
        </p:nvSpPr>
        <p:spPr>
          <a:xfrm>
            <a:off x="5184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131B066-DCB3-B619-AE4F-3BC075697D8D}"/>
              </a:ext>
            </a:extLst>
          </p:cNvPr>
          <p:cNvGrpSpPr/>
          <p:nvPr/>
        </p:nvGrpSpPr>
        <p:grpSpPr>
          <a:xfrm>
            <a:off x="5184000" y="4140000"/>
            <a:ext cx="360000" cy="495479"/>
            <a:chOff x="10148146" y="4209481"/>
            <a:chExt cx="360000" cy="495479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928CA391-F9EA-17B4-D224-F27D752762A0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#3</a:t>
              </a:r>
            </a:p>
          </p:txBody>
        </p:sp>
        <p:pic>
          <p:nvPicPr>
            <p:cNvPr id="221" name="!!I1">
              <a:extLst>
                <a:ext uri="{FF2B5EF4-FFF2-40B4-BE49-F238E27FC236}">
                  <a16:creationId xmlns:a16="http://schemas.microsoft.com/office/drawing/2014/main" id="{18422DD6-7406-EC1E-76BA-0D76D8FDD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16D38A8-1CF5-B40F-B0FB-EA85058282D7}"/>
              </a:ext>
            </a:extLst>
          </p:cNvPr>
          <p:cNvGrpSpPr/>
          <p:nvPr/>
        </p:nvGrpSpPr>
        <p:grpSpPr>
          <a:xfrm>
            <a:off x="5184000" y="4752000"/>
            <a:ext cx="360000" cy="493679"/>
            <a:chOff x="10148146" y="4209481"/>
            <a:chExt cx="360000" cy="493679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BCA3FC85-FA1C-9BE5-25F5-004DCDDC9AAE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#5</a:t>
              </a:r>
            </a:p>
          </p:txBody>
        </p:sp>
        <p:pic>
          <p:nvPicPr>
            <p:cNvPr id="218" name="!!I1">
              <a:extLst>
                <a:ext uri="{FF2B5EF4-FFF2-40B4-BE49-F238E27FC236}">
                  <a16:creationId xmlns:a16="http://schemas.microsoft.com/office/drawing/2014/main" id="{AFC5415F-6823-B00A-CC23-D632C9EE5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BB9DD23-AA2B-7A32-2807-79ADF9338F1C}"/>
              </a:ext>
            </a:extLst>
          </p:cNvPr>
          <p:cNvGrpSpPr/>
          <p:nvPr/>
        </p:nvGrpSpPr>
        <p:grpSpPr>
          <a:xfrm>
            <a:off x="5508000" y="4356000"/>
            <a:ext cx="360000" cy="495479"/>
            <a:chOff x="10148146" y="4209481"/>
            <a:chExt cx="360000" cy="495479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AA79BF7-F892-C7D3-292A-8BDCFE63EBC9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#4</a:t>
              </a:r>
            </a:p>
          </p:txBody>
        </p:sp>
        <p:pic>
          <p:nvPicPr>
            <p:cNvPr id="206" name="!!I1">
              <a:extLst>
                <a:ext uri="{FF2B5EF4-FFF2-40B4-BE49-F238E27FC236}">
                  <a16:creationId xmlns:a16="http://schemas.microsoft.com/office/drawing/2014/main" id="{1711242C-50E8-1810-2F06-B2DEDAC5D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E69AE63-ADF4-FDE8-DB95-F937F73E3CE7}"/>
              </a:ext>
            </a:extLst>
          </p:cNvPr>
          <p:cNvGrpSpPr/>
          <p:nvPr/>
        </p:nvGrpSpPr>
        <p:grpSpPr>
          <a:xfrm>
            <a:off x="5508000" y="4968000"/>
            <a:ext cx="360000" cy="493679"/>
            <a:chOff x="10148146" y="4209481"/>
            <a:chExt cx="360000" cy="493679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C1A6364-3FBF-78F7-AD72-EE92A40F4C6F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#6</a:t>
              </a:r>
            </a:p>
          </p:txBody>
        </p:sp>
        <p:pic>
          <p:nvPicPr>
            <p:cNvPr id="203" name="!!I1">
              <a:extLst>
                <a:ext uri="{FF2B5EF4-FFF2-40B4-BE49-F238E27FC236}">
                  <a16:creationId xmlns:a16="http://schemas.microsoft.com/office/drawing/2014/main" id="{3C357D93-8608-E285-BAE8-8FB370C99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31418EC4-F157-F689-7544-7E5ECF6CBE20}"/>
              </a:ext>
            </a:extLst>
          </p:cNvPr>
          <p:cNvSpPr>
            <a:spLocks/>
          </p:cNvSpPr>
          <p:nvPr/>
        </p:nvSpPr>
        <p:spPr>
          <a:xfrm flipH="1">
            <a:off x="6192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FB9E9038-5E92-F981-5387-16E428CD6968}"/>
              </a:ext>
            </a:extLst>
          </p:cNvPr>
          <p:cNvSpPr>
            <a:spLocks/>
          </p:cNvSpPr>
          <p:nvPr/>
        </p:nvSpPr>
        <p:spPr>
          <a:xfrm>
            <a:off x="5040000" y="1627425"/>
            <a:ext cx="1980000" cy="4608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AD6CF03-FC03-52D5-A7DD-528EE02E53DC}"/>
              </a:ext>
            </a:extLst>
          </p:cNvPr>
          <p:cNvGrpSpPr/>
          <p:nvPr/>
        </p:nvGrpSpPr>
        <p:grpSpPr>
          <a:xfrm>
            <a:off x="2376000" y="4079599"/>
            <a:ext cx="360000" cy="491678"/>
            <a:chOff x="-1738" y="2509084"/>
            <a:chExt cx="360000" cy="491678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84F1630F-92F0-8562-C8C1-68833AEA643A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4" name="!!I1">
              <a:extLst>
                <a:ext uri="{FF2B5EF4-FFF2-40B4-BE49-F238E27FC236}">
                  <a16:creationId xmlns:a16="http://schemas.microsoft.com/office/drawing/2014/main" id="{11A870A5-944B-2AC9-C642-EDCA0A730BC4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10FA9BD-B30F-1DDB-990B-3451CDA1BC84}"/>
              </a:ext>
            </a:extLst>
          </p:cNvPr>
          <p:cNvGrpSpPr/>
          <p:nvPr/>
        </p:nvGrpSpPr>
        <p:grpSpPr>
          <a:xfrm>
            <a:off x="2376000" y="5663600"/>
            <a:ext cx="360000" cy="491678"/>
            <a:chOff x="-1738" y="2509084"/>
            <a:chExt cx="360000" cy="491678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E656ED0-F423-8436-C284-9D0EBD104D98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7" name="!!I1">
              <a:extLst>
                <a:ext uri="{FF2B5EF4-FFF2-40B4-BE49-F238E27FC236}">
                  <a16:creationId xmlns:a16="http://schemas.microsoft.com/office/drawing/2014/main" id="{D03AF244-90C2-742A-D744-7B01D9A19BCC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F49B040-AEF0-A1F7-0008-2E2E2F1AFE89}"/>
              </a:ext>
            </a:extLst>
          </p:cNvPr>
          <p:cNvGrpSpPr/>
          <p:nvPr/>
        </p:nvGrpSpPr>
        <p:grpSpPr>
          <a:xfrm>
            <a:off x="685603" y="3636000"/>
            <a:ext cx="448842" cy="529602"/>
            <a:chOff x="10103725" y="4209481"/>
            <a:chExt cx="448842" cy="529602"/>
          </a:xfrm>
        </p:grpSpPr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51C5FB7-D747-9877-397D-5F35EA788836}"/>
                </a:ext>
              </a:extLst>
            </p:cNvPr>
            <p:cNvSpPr txBox="1"/>
            <p:nvPr/>
          </p:nvSpPr>
          <p:spPr>
            <a:xfrm>
              <a:off x="10103725" y="4569806"/>
              <a:ext cx="44884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B</a:t>
              </a:r>
            </a:p>
          </p:txBody>
        </p:sp>
        <p:pic>
          <p:nvPicPr>
            <p:cNvPr id="264" name="!!I1">
              <a:extLst>
                <a:ext uri="{FF2B5EF4-FFF2-40B4-BE49-F238E27FC236}">
                  <a16:creationId xmlns:a16="http://schemas.microsoft.com/office/drawing/2014/main" id="{36957236-C321-3EE0-225E-A79CF6632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3FC206DA-7DDB-2FE9-19C3-E678F129AB83}"/>
              </a:ext>
            </a:extLst>
          </p:cNvPr>
          <p:cNvGrpSpPr/>
          <p:nvPr/>
        </p:nvGrpSpPr>
        <p:grpSpPr>
          <a:xfrm>
            <a:off x="684000" y="5220000"/>
            <a:ext cx="452047" cy="529602"/>
            <a:chOff x="10102122" y="4209481"/>
            <a:chExt cx="452047" cy="529602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F37371A5-DA3D-9F4F-9222-AD7A8AC13512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C</a:t>
              </a:r>
            </a:p>
          </p:txBody>
        </p:sp>
        <p:pic>
          <p:nvPicPr>
            <p:cNvPr id="267" name="!!I1">
              <a:extLst>
                <a:ext uri="{FF2B5EF4-FFF2-40B4-BE49-F238E27FC236}">
                  <a16:creationId xmlns:a16="http://schemas.microsoft.com/office/drawing/2014/main" id="{5F414F9F-35EB-82A1-9A1D-B2CA7B76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BD2C863-B87D-0165-4056-E6A186C3401B}"/>
              </a:ext>
            </a:extLst>
          </p:cNvPr>
          <p:cNvGrpSpPr/>
          <p:nvPr/>
        </p:nvGrpSpPr>
        <p:grpSpPr>
          <a:xfrm>
            <a:off x="1008000" y="1692000"/>
            <a:ext cx="360000" cy="493679"/>
            <a:chOff x="4219325" y="3759578"/>
            <a:chExt cx="360000" cy="49367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1A13BF8-B209-3C46-7E71-27A51004520C}"/>
                </a:ext>
              </a:extLst>
            </p:cNvPr>
            <p:cNvSpPr txBox="1"/>
            <p:nvPr/>
          </p:nvSpPr>
          <p:spPr>
            <a:xfrm>
              <a:off x="4359248" y="4083980"/>
              <a:ext cx="80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</a:t>
              </a:r>
            </a:p>
          </p:txBody>
        </p:sp>
        <p:pic>
          <p:nvPicPr>
            <p:cNvPr id="71" name="!!I1">
              <a:extLst>
                <a:ext uri="{FF2B5EF4-FFF2-40B4-BE49-F238E27FC236}">
                  <a16:creationId xmlns:a16="http://schemas.microsoft.com/office/drawing/2014/main" id="{84834A3C-B0EC-C06E-7C79-A176E479F9A7}"/>
                </a:ext>
              </a:extLst>
            </p:cNvPr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219325" y="3759578"/>
              <a:ext cx="360000" cy="3600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4E0821E-1C93-AFD7-9AC5-81BB909D6D32}"/>
              </a:ext>
            </a:extLst>
          </p:cNvPr>
          <p:cNvGrpSpPr/>
          <p:nvPr/>
        </p:nvGrpSpPr>
        <p:grpSpPr>
          <a:xfrm>
            <a:off x="2376000" y="2495599"/>
            <a:ext cx="360000" cy="491678"/>
            <a:chOff x="-1738" y="2509084"/>
            <a:chExt cx="360000" cy="49167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DD7E1B-3292-27F1-C233-9538A8486B00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74" name="!!I1">
              <a:extLst>
                <a:ext uri="{FF2B5EF4-FFF2-40B4-BE49-F238E27FC236}">
                  <a16:creationId xmlns:a16="http://schemas.microsoft.com/office/drawing/2014/main" id="{50C72C21-9285-AEE0-3A98-8B073193F934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F30F67A-E26A-8D5A-3C2D-3D49A42A22B5}"/>
              </a:ext>
            </a:extLst>
          </p:cNvPr>
          <p:cNvGrpSpPr/>
          <p:nvPr/>
        </p:nvGrpSpPr>
        <p:grpSpPr>
          <a:xfrm>
            <a:off x="2304000" y="1692000"/>
            <a:ext cx="360000" cy="493278"/>
            <a:chOff x="10148146" y="4209481"/>
            <a:chExt cx="360000" cy="493278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F4DF228-3E3E-6F21-EB21-802E4CEA8E38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T3</a:t>
              </a:r>
            </a:p>
          </p:txBody>
        </p:sp>
        <p:pic>
          <p:nvPicPr>
            <p:cNvPr id="77" name="!!I1">
              <a:extLst>
                <a:ext uri="{FF2B5EF4-FFF2-40B4-BE49-F238E27FC236}">
                  <a16:creationId xmlns:a16="http://schemas.microsoft.com/office/drawing/2014/main" id="{1E7EF002-8F0F-C7F1-DB85-5C22F1B68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E96499A-5A1F-D10A-0EDA-4435F415632F}"/>
              </a:ext>
            </a:extLst>
          </p:cNvPr>
          <p:cNvGrpSpPr/>
          <p:nvPr/>
        </p:nvGrpSpPr>
        <p:grpSpPr>
          <a:xfrm>
            <a:off x="2052653" y="1692000"/>
            <a:ext cx="360000" cy="493277"/>
            <a:chOff x="10148146" y="4209481"/>
            <a:chExt cx="360000" cy="49327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9842E6C-4DE8-1538-0F2E-B848E0B45C25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X2</a:t>
              </a:r>
            </a:p>
          </p:txBody>
        </p:sp>
        <p:pic>
          <p:nvPicPr>
            <p:cNvPr id="80" name="!!I1">
              <a:extLst>
                <a:ext uri="{FF2B5EF4-FFF2-40B4-BE49-F238E27FC236}">
                  <a16:creationId xmlns:a16="http://schemas.microsoft.com/office/drawing/2014/main" id="{96984D9A-4044-9C39-8F4E-F2E4BD18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11D4D5F-38E1-D078-8331-2071AD5E9AE4}"/>
              </a:ext>
            </a:extLst>
          </p:cNvPr>
          <p:cNvGrpSpPr/>
          <p:nvPr/>
        </p:nvGrpSpPr>
        <p:grpSpPr>
          <a:xfrm>
            <a:off x="1548653" y="1692000"/>
            <a:ext cx="360000" cy="493277"/>
            <a:chOff x="10148146" y="4209481"/>
            <a:chExt cx="360000" cy="493277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9A969FB-37FB-B117-73FB-2FD3551CD243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X1</a:t>
              </a:r>
            </a:p>
          </p:txBody>
        </p:sp>
        <p:pic>
          <p:nvPicPr>
            <p:cNvPr id="83" name="!!I1">
              <a:extLst>
                <a:ext uri="{FF2B5EF4-FFF2-40B4-BE49-F238E27FC236}">
                  <a16:creationId xmlns:a16="http://schemas.microsoft.com/office/drawing/2014/main" id="{C9C19193-785E-AEF7-5DF9-AE93C8962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0FEDEB6-52B3-3F31-CC63-0E19BE850D7C}"/>
              </a:ext>
            </a:extLst>
          </p:cNvPr>
          <p:cNvGrpSpPr/>
          <p:nvPr/>
        </p:nvGrpSpPr>
        <p:grpSpPr>
          <a:xfrm>
            <a:off x="1296000" y="1692000"/>
            <a:ext cx="360000" cy="493278"/>
            <a:chOff x="10148146" y="4209481"/>
            <a:chExt cx="360000" cy="49327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BF41A6D-B2AD-D780-11A6-221DFBDC344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T1</a:t>
              </a:r>
            </a:p>
          </p:txBody>
        </p:sp>
        <p:pic>
          <p:nvPicPr>
            <p:cNvPr id="86" name="!!I1">
              <a:extLst>
                <a:ext uri="{FF2B5EF4-FFF2-40B4-BE49-F238E27FC236}">
                  <a16:creationId xmlns:a16="http://schemas.microsoft.com/office/drawing/2014/main" id="{7D7DAD18-3817-B338-1979-94B69BDE3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80A18DF-F320-1E09-CAAD-89E6F25CB95E}"/>
              </a:ext>
            </a:extLst>
          </p:cNvPr>
          <p:cNvGrpSpPr/>
          <p:nvPr/>
        </p:nvGrpSpPr>
        <p:grpSpPr>
          <a:xfrm>
            <a:off x="1800000" y="1692000"/>
            <a:ext cx="360000" cy="493278"/>
            <a:chOff x="10148146" y="4209481"/>
            <a:chExt cx="360000" cy="49327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F2C20FB-AE9B-0AF4-60B6-D0DCC5F7E8D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T2</a:t>
              </a:r>
            </a:p>
          </p:txBody>
        </p:sp>
        <p:pic>
          <p:nvPicPr>
            <p:cNvPr id="89" name="!!I1">
              <a:extLst>
                <a:ext uri="{FF2B5EF4-FFF2-40B4-BE49-F238E27FC236}">
                  <a16:creationId xmlns:a16="http://schemas.microsoft.com/office/drawing/2014/main" id="{1FB4D402-F573-3089-7359-57E04A0E3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9BFC940-99DA-001A-50CD-0ECD43E91B2A}"/>
              </a:ext>
            </a:extLst>
          </p:cNvPr>
          <p:cNvGrpSpPr/>
          <p:nvPr/>
        </p:nvGrpSpPr>
        <p:grpSpPr>
          <a:xfrm>
            <a:off x="2052653" y="2494800"/>
            <a:ext cx="360000" cy="493277"/>
            <a:chOff x="10148146" y="4209481"/>
            <a:chExt cx="360000" cy="49327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EE85E1F-3B11-A8A1-2D7D-3E58D3448523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#8</a:t>
              </a:r>
            </a:p>
          </p:txBody>
        </p:sp>
        <p:pic>
          <p:nvPicPr>
            <p:cNvPr id="92" name="!!I1">
              <a:extLst>
                <a:ext uri="{FF2B5EF4-FFF2-40B4-BE49-F238E27FC236}">
                  <a16:creationId xmlns:a16="http://schemas.microsoft.com/office/drawing/2014/main" id="{E3E7517A-9656-0CB0-54AE-C2082577D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94840F8-92A4-8003-6234-4B1618A5AB60}"/>
              </a:ext>
            </a:extLst>
          </p:cNvPr>
          <p:cNvGrpSpPr/>
          <p:nvPr/>
        </p:nvGrpSpPr>
        <p:grpSpPr>
          <a:xfrm>
            <a:off x="1548653" y="2494800"/>
            <a:ext cx="360000" cy="493277"/>
            <a:chOff x="10148146" y="4209481"/>
            <a:chExt cx="360000" cy="49327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C4BA412-5B3D-0911-C837-6CB640D495DE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#7</a:t>
              </a:r>
            </a:p>
          </p:txBody>
        </p:sp>
        <p:pic>
          <p:nvPicPr>
            <p:cNvPr id="101" name="!!I1">
              <a:extLst>
                <a:ext uri="{FF2B5EF4-FFF2-40B4-BE49-F238E27FC236}">
                  <a16:creationId xmlns:a16="http://schemas.microsoft.com/office/drawing/2014/main" id="{9DE6CC5C-223E-9B88-6796-263E06A97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B92BDBA-AA62-0EA2-87A1-1E92D4E17FEC}"/>
              </a:ext>
            </a:extLst>
          </p:cNvPr>
          <p:cNvGrpSpPr/>
          <p:nvPr/>
        </p:nvGrpSpPr>
        <p:grpSpPr>
          <a:xfrm>
            <a:off x="1800000" y="2494800"/>
            <a:ext cx="360000" cy="493277"/>
            <a:chOff x="10148146" y="4209481"/>
            <a:chExt cx="360000" cy="49327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8A4C78F-847B-03B1-7219-B7D6D927F355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T8</a:t>
              </a:r>
            </a:p>
          </p:txBody>
        </p:sp>
        <p:pic>
          <p:nvPicPr>
            <p:cNvPr id="106" name="!!I1">
              <a:extLst>
                <a:ext uri="{FF2B5EF4-FFF2-40B4-BE49-F238E27FC236}">
                  <a16:creationId xmlns:a16="http://schemas.microsoft.com/office/drawing/2014/main" id="{3C87174D-07BB-0AED-5186-DE7E402A6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AD46499-A820-1359-FD14-F4A2C7430C0F}"/>
              </a:ext>
            </a:extLst>
          </p:cNvPr>
          <p:cNvGrpSpPr/>
          <p:nvPr/>
        </p:nvGrpSpPr>
        <p:grpSpPr>
          <a:xfrm>
            <a:off x="1296000" y="2494800"/>
            <a:ext cx="360000" cy="493277"/>
            <a:chOff x="10148146" y="4209481"/>
            <a:chExt cx="360000" cy="493277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44EF90C-C74F-7000-0699-3C3BFCAD5817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T7</a:t>
              </a:r>
            </a:p>
          </p:txBody>
        </p:sp>
        <p:pic>
          <p:nvPicPr>
            <p:cNvPr id="113" name="!!I1">
              <a:extLst>
                <a:ext uri="{FF2B5EF4-FFF2-40B4-BE49-F238E27FC236}">
                  <a16:creationId xmlns:a16="http://schemas.microsoft.com/office/drawing/2014/main" id="{5FB7D8FF-0A4A-48B0-CF05-A74904BA3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4851E3A-F15B-B170-5E2C-FDC10C8B1BD7}"/>
              </a:ext>
            </a:extLst>
          </p:cNvPr>
          <p:cNvGrpSpPr/>
          <p:nvPr/>
        </p:nvGrpSpPr>
        <p:grpSpPr>
          <a:xfrm>
            <a:off x="684000" y="2075199"/>
            <a:ext cx="452047" cy="529602"/>
            <a:chOff x="10102122" y="4209481"/>
            <a:chExt cx="452047" cy="529602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0BD01BF-B44E-63A8-0AC9-0B920A652ED6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A</a:t>
              </a:r>
            </a:p>
          </p:txBody>
        </p:sp>
        <p:pic>
          <p:nvPicPr>
            <p:cNvPr id="122" name="!!I1">
              <a:extLst>
                <a:ext uri="{FF2B5EF4-FFF2-40B4-BE49-F238E27FC236}">
                  <a16:creationId xmlns:a16="http://schemas.microsoft.com/office/drawing/2014/main" id="{B71CA0DB-CC1A-1F1E-15C8-64B1945A1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6A07515E-6FA5-68D7-7235-A60EA46A0C13}"/>
              </a:ext>
            </a:extLst>
          </p:cNvPr>
          <p:cNvSpPr/>
          <p:nvPr/>
        </p:nvSpPr>
        <p:spPr>
          <a:xfrm>
            <a:off x="2986138" y="219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6BC50446-F154-2899-E577-BE71A517EADF}"/>
              </a:ext>
            </a:extLst>
          </p:cNvPr>
          <p:cNvSpPr/>
          <p:nvPr/>
        </p:nvSpPr>
        <p:spPr>
          <a:xfrm>
            <a:off x="2986138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8E7C62D-15B8-9830-3940-A1D28AF09D47}"/>
              </a:ext>
            </a:extLst>
          </p:cNvPr>
          <p:cNvSpPr/>
          <p:nvPr/>
        </p:nvSpPr>
        <p:spPr>
          <a:xfrm>
            <a:off x="2986138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pic>
        <p:nvPicPr>
          <p:cNvPr id="137" name="!!I1">
            <a:extLst>
              <a:ext uri="{FF2B5EF4-FFF2-40B4-BE49-F238E27FC236}">
                <a16:creationId xmlns:a16="http://schemas.microsoft.com/office/drawing/2014/main" id="{65328770-3905-8D8C-6DBC-C787AEBB3C09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346000" y="3096000"/>
            <a:ext cx="360000" cy="360000"/>
          </a:xfrm>
          <a:prstGeom prst="rect">
            <a:avLst/>
          </a:prstGeom>
        </p:spPr>
      </p:pic>
      <p:pic>
        <p:nvPicPr>
          <p:cNvPr id="144" name="!!I1">
            <a:extLst>
              <a:ext uri="{FF2B5EF4-FFF2-40B4-BE49-F238E27FC236}">
                <a16:creationId xmlns:a16="http://schemas.microsoft.com/office/drawing/2014/main" id="{DA22D89F-1D22-D6D8-686B-E27E69146B71}"/>
              </a:ext>
            </a:extLst>
          </p:cNvPr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 flipH="1">
            <a:off x="6354000" y="3096000"/>
            <a:ext cx="360000" cy="360000"/>
          </a:xfrm>
          <a:prstGeom prst="rect">
            <a:avLst/>
          </a:prstGeom>
        </p:spPr>
      </p:pic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BE6E4D9-F269-A0F8-FC18-6779DCD5FC0F}"/>
              </a:ext>
            </a:extLst>
          </p:cNvPr>
          <p:cNvGrpSpPr/>
          <p:nvPr/>
        </p:nvGrpSpPr>
        <p:grpSpPr>
          <a:xfrm>
            <a:off x="5184000" y="3528000"/>
            <a:ext cx="360000" cy="491678"/>
            <a:chOff x="10148146" y="4209481"/>
            <a:chExt cx="360000" cy="491678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4A1590A-657C-7452-FD5F-A04D2E11044D}"/>
                </a:ext>
              </a:extLst>
            </p:cNvPr>
            <p:cNvSpPr txBox="1"/>
            <p:nvPr/>
          </p:nvSpPr>
          <p:spPr>
            <a:xfrm>
              <a:off x="10252803" y="4531882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#1</a:t>
              </a:r>
            </a:p>
          </p:txBody>
        </p:sp>
        <p:pic>
          <p:nvPicPr>
            <p:cNvPr id="174" name="!!I1">
              <a:extLst>
                <a:ext uri="{FF2B5EF4-FFF2-40B4-BE49-F238E27FC236}">
                  <a16:creationId xmlns:a16="http://schemas.microsoft.com/office/drawing/2014/main" id="{13806A93-473E-EB6D-8E42-20B7EF255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7818930-BAC9-1860-DCBC-4EE51D2BB08A}"/>
              </a:ext>
            </a:extLst>
          </p:cNvPr>
          <p:cNvGrpSpPr/>
          <p:nvPr/>
        </p:nvGrpSpPr>
        <p:grpSpPr>
          <a:xfrm>
            <a:off x="5508000" y="3744000"/>
            <a:ext cx="360000" cy="493679"/>
            <a:chOff x="10148146" y="4209481"/>
            <a:chExt cx="360000" cy="493679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86EC605-6592-05F4-F696-6EA518A85F9B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#2</a:t>
              </a:r>
            </a:p>
          </p:txBody>
        </p:sp>
        <p:pic>
          <p:nvPicPr>
            <p:cNvPr id="177" name="!!I1">
              <a:extLst>
                <a:ext uri="{FF2B5EF4-FFF2-40B4-BE49-F238E27FC236}">
                  <a16:creationId xmlns:a16="http://schemas.microsoft.com/office/drawing/2014/main" id="{EB397661-70D0-89D2-3273-E725CC04B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96EFA15-7FE7-2A90-5E45-E48F30E92DE0}"/>
              </a:ext>
            </a:extLst>
          </p:cNvPr>
          <p:cNvGrpSpPr/>
          <p:nvPr/>
        </p:nvGrpSpPr>
        <p:grpSpPr>
          <a:xfrm>
            <a:off x="5184000" y="5364000"/>
            <a:ext cx="360000" cy="495479"/>
            <a:chOff x="10148146" y="4209481"/>
            <a:chExt cx="360000" cy="4954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32F787-F4B7-4378-1BED-9E54467800AB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#7</a:t>
              </a:r>
            </a:p>
          </p:txBody>
        </p:sp>
        <p:pic>
          <p:nvPicPr>
            <p:cNvPr id="6" name="!!I1">
              <a:extLst>
                <a:ext uri="{FF2B5EF4-FFF2-40B4-BE49-F238E27FC236}">
                  <a16:creationId xmlns:a16="http://schemas.microsoft.com/office/drawing/2014/main" id="{051D64C1-91F6-995C-1B0C-C9C1D8917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A3317A-6A6D-65B8-EB57-94426AFE9818}"/>
              </a:ext>
            </a:extLst>
          </p:cNvPr>
          <p:cNvGrpSpPr/>
          <p:nvPr/>
        </p:nvGrpSpPr>
        <p:grpSpPr>
          <a:xfrm>
            <a:off x="5508000" y="5581800"/>
            <a:ext cx="360000" cy="493679"/>
            <a:chOff x="10148146" y="4209481"/>
            <a:chExt cx="360000" cy="49367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50FA4C-862F-A370-4654-0090805302DC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#8</a:t>
              </a:r>
            </a:p>
          </p:txBody>
        </p:sp>
        <p:pic>
          <p:nvPicPr>
            <p:cNvPr id="9" name="!!I1">
              <a:extLst>
                <a:ext uri="{FF2B5EF4-FFF2-40B4-BE49-F238E27FC236}">
                  <a16:creationId xmlns:a16="http://schemas.microsoft.com/office/drawing/2014/main" id="{12C790A6-6AE9-10BD-E70B-33D6CC47B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26D41F-672A-BD81-D42F-4930AC4E02A5}"/>
              </a:ext>
            </a:extLst>
          </p:cNvPr>
          <p:cNvGrpSpPr/>
          <p:nvPr/>
        </p:nvGrpSpPr>
        <p:grpSpPr>
          <a:xfrm>
            <a:off x="6192000" y="3528000"/>
            <a:ext cx="684000" cy="709679"/>
            <a:chOff x="6192000" y="3564000"/>
            <a:chExt cx="684000" cy="70967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6728B3-D2B7-1BAB-338B-0AC28ACD6C68}"/>
                </a:ext>
              </a:extLst>
            </p:cNvPr>
            <p:cNvGrpSpPr/>
            <p:nvPr/>
          </p:nvGrpSpPr>
          <p:grpSpPr>
            <a:xfrm flipH="1">
              <a:off x="6516000" y="3564000"/>
              <a:ext cx="360000" cy="491678"/>
              <a:chOff x="10148146" y="4209481"/>
              <a:chExt cx="360000" cy="49167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6EC44-9A23-6363-95B8-213F39706947}"/>
                  </a:ext>
                </a:extLst>
              </p:cNvPr>
              <p:cNvSpPr txBox="1"/>
              <p:nvPr/>
            </p:nvSpPr>
            <p:spPr>
              <a:xfrm>
                <a:off x="10247193" y="4531882"/>
                <a:ext cx="16190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X1</a:t>
                </a:r>
              </a:p>
            </p:txBody>
          </p:sp>
          <p:pic>
            <p:nvPicPr>
              <p:cNvPr id="16" name="!!I1">
                <a:extLst>
                  <a:ext uri="{FF2B5EF4-FFF2-40B4-BE49-F238E27FC236}">
                    <a16:creationId xmlns:a16="http://schemas.microsoft.com/office/drawing/2014/main" id="{90F97D71-35D8-509A-D3EA-443883B865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 flipH="1"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B75D101-4CFF-3704-56C1-9027281C4D61}"/>
                </a:ext>
              </a:extLst>
            </p:cNvPr>
            <p:cNvGrpSpPr/>
            <p:nvPr/>
          </p:nvGrpSpPr>
          <p:grpSpPr>
            <a:xfrm flipH="1">
              <a:off x="6192000" y="3780000"/>
              <a:ext cx="360000" cy="493679"/>
              <a:chOff x="10148146" y="4209481"/>
              <a:chExt cx="360000" cy="49367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6E0867-3B19-A358-46AD-07D2049B67B7}"/>
                  </a:ext>
                </a:extLst>
              </p:cNvPr>
              <p:cNvSpPr txBox="1"/>
              <p:nvPr/>
            </p:nvSpPr>
            <p:spPr>
              <a:xfrm>
                <a:off x="10247193" y="4533883"/>
                <a:ext cx="16190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X2</a:t>
                </a:r>
              </a:p>
            </p:txBody>
          </p:sp>
          <p:pic>
            <p:nvPicPr>
              <p:cNvPr id="14" name="!!I1">
                <a:extLst>
                  <a:ext uri="{FF2B5EF4-FFF2-40B4-BE49-F238E27FC236}">
                    <a16:creationId xmlns:a16="http://schemas.microsoft.com/office/drawing/2014/main" id="{A245BC32-D4AE-8F1C-71CB-E31852DC9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 flipH="1"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ACD33F-AB7E-40E3-B6FB-38C661307B99}"/>
              </a:ext>
            </a:extLst>
          </p:cNvPr>
          <p:cNvGrpSpPr/>
          <p:nvPr/>
        </p:nvGrpSpPr>
        <p:grpSpPr>
          <a:xfrm>
            <a:off x="2808000" y="3347999"/>
            <a:ext cx="1799876" cy="1152000"/>
            <a:chOff x="2989862" y="1763999"/>
            <a:chExt cx="1799876" cy="1152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31413B9-4148-F5AD-0DD2-8605F5C7C0DF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37A51F-1A80-5917-4043-27F8EE422F4A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7AF966-CD4A-3005-C57B-DECD6753A6F7}"/>
              </a:ext>
            </a:extLst>
          </p:cNvPr>
          <p:cNvGrpSpPr/>
          <p:nvPr/>
        </p:nvGrpSpPr>
        <p:grpSpPr>
          <a:xfrm>
            <a:off x="2808000" y="4931999"/>
            <a:ext cx="1799876" cy="1152000"/>
            <a:chOff x="2989862" y="1763999"/>
            <a:chExt cx="1799876" cy="1152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28008B0-0F92-0A7A-51BD-DECA57A6290B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AE5CE8C-8699-32D8-15C5-ECBDA7D620D7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2C775C-99D0-B275-F746-7ABCCE5598CB}"/>
              </a:ext>
            </a:extLst>
          </p:cNvPr>
          <p:cNvGrpSpPr/>
          <p:nvPr/>
        </p:nvGrpSpPr>
        <p:grpSpPr>
          <a:xfrm>
            <a:off x="2808000" y="1763999"/>
            <a:ext cx="1799876" cy="1152000"/>
            <a:chOff x="2989862" y="1763999"/>
            <a:chExt cx="1799876" cy="1152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A114371-05C5-0DB5-90F2-D5EBBA9C1A1A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8FBA24F-90E0-4E49-DBA6-953FF09BE8A9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1161EBBD-08D4-75F7-AB75-0192827AF9F4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544000" y="2916000"/>
            <a:ext cx="484138" cy="2628000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90A2556-E5D8-3284-8E4F-E23BCA9AF6A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868000" y="2916000"/>
            <a:ext cx="160138" cy="2845800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736DA37-D698-85C4-F61A-3CE5B3D408DC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6028138" y="2916000"/>
            <a:ext cx="163862" cy="1008000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90EA4D6-29DA-BAB8-1E49-D7C203C3034D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>
            <a:off x="6028138" y="2916000"/>
            <a:ext cx="487862" cy="792000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0A9CA3E-4BF8-907E-3216-276B21894612}"/>
              </a:ext>
            </a:extLst>
          </p:cNvPr>
          <p:cNvSpPr/>
          <p:nvPr/>
        </p:nvSpPr>
        <p:spPr>
          <a:xfrm>
            <a:off x="5308139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Validador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C3507DA-2251-AB8F-E04F-A14336FD1698}"/>
              </a:ext>
            </a:extLst>
          </p:cNvPr>
          <p:cNvSpPr/>
          <p:nvPr/>
        </p:nvSpPr>
        <p:spPr>
          <a:xfrm>
            <a:off x="5309969" y="2196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Executor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682D6F-84E2-F100-B296-020338D3FBEA}"/>
              </a:ext>
            </a:extLst>
          </p:cNvPr>
          <p:cNvSpPr txBox="1"/>
          <p:nvPr/>
        </p:nvSpPr>
        <p:spPr>
          <a:xfrm>
            <a:off x="1595231" y="6264000"/>
            <a:ext cx="2101537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Instituições financeiras (</a:t>
            </a:r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off-chain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833039-9A44-1D38-FB6C-6BC2D234CFA2}"/>
              </a:ext>
            </a:extLst>
          </p:cNvPr>
          <p:cNvSpPr txBox="1"/>
          <p:nvPr/>
        </p:nvSpPr>
        <p:spPr>
          <a:xfrm>
            <a:off x="5164379" y="6264000"/>
            <a:ext cx="1731243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</a:rPr>
              <a:t>Nó da rede DREX (</a:t>
            </a:r>
            <a:r>
              <a:rPr lang="en-US" sz="1100" i="1" dirty="0">
                <a:solidFill>
                  <a:schemeClr val="bg2"/>
                </a:solidFill>
              </a:rPr>
              <a:t>on-chain</a:t>
            </a:r>
            <a:r>
              <a:rPr lang="pt-BR" sz="11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648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57E3D-3FBE-163F-21A2-0BE58DE5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SFCOOP</a:t>
            </a:r>
            <a:br>
              <a:rPr lang="pt-BR" dirty="0"/>
            </a:br>
            <a:r>
              <a:rPr lang="pt-BR" sz="1400" dirty="0"/>
              <a:t>Passo a passo de uma transferência (ações do contrato)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6468C70-9D00-2B98-009D-9A907F476559}"/>
              </a:ext>
            </a:extLst>
          </p:cNvPr>
          <p:cNvSpPr/>
          <p:nvPr/>
        </p:nvSpPr>
        <p:spPr>
          <a:xfrm>
            <a:off x="7308000" y="1627425"/>
            <a:ext cx="4356000" cy="46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Verificar a existência da raiz da árvore de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Verificar a inexistência dos anuladores das entradas no mapa de anuladores.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Validar as provas apresentadas.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Adicionar os compromissos dos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das saídas à arvore e recalcular sua raiz.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Adicionar os anuladores dos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das entradas ao mapa.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Emitir um evento para cada compromisso e para cada anulador adicionado.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6472AC-6D55-8C77-0AEF-EA4083E4924D}"/>
              </a:ext>
            </a:extLst>
          </p:cNvPr>
          <p:cNvSpPr>
            <a:spLocks/>
          </p:cNvSpPr>
          <p:nvPr/>
        </p:nvSpPr>
        <p:spPr>
          <a:xfrm>
            <a:off x="540000" y="1620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41F2E8B2-4921-D445-3D6B-5AD39F598E12}"/>
              </a:ext>
            </a:extLst>
          </p:cNvPr>
          <p:cNvSpPr>
            <a:spLocks/>
          </p:cNvSpPr>
          <p:nvPr/>
        </p:nvSpPr>
        <p:spPr>
          <a:xfrm>
            <a:off x="540000" y="3204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6063C4D-9605-A652-3D96-88F7B93609C5}"/>
              </a:ext>
            </a:extLst>
          </p:cNvPr>
          <p:cNvGrpSpPr/>
          <p:nvPr/>
        </p:nvGrpSpPr>
        <p:grpSpPr>
          <a:xfrm>
            <a:off x="1296000" y="3276000"/>
            <a:ext cx="360000" cy="493278"/>
            <a:chOff x="10148146" y="4209481"/>
            <a:chExt cx="360000" cy="493278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D39E472-EC78-39FB-CD45-02DA2CF4741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T4</a:t>
              </a:r>
            </a:p>
          </p:txBody>
        </p:sp>
        <p:pic>
          <p:nvPicPr>
            <p:cNvPr id="107" name="!!I1">
              <a:extLst>
                <a:ext uri="{FF2B5EF4-FFF2-40B4-BE49-F238E27FC236}">
                  <a16:creationId xmlns:a16="http://schemas.microsoft.com/office/drawing/2014/main" id="{213124BD-FDA2-5589-892D-523D9483F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96727B7-C765-E6F9-1852-A13145E22C65}"/>
              </a:ext>
            </a:extLst>
          </p:cNvPr>
          <p:cNvGrpSpPr/>
          <p:nvPr/>
        </p:nvGrpSpPr>
        <p:grpSpPr>
          <a:xfrm>
            <a:off x="1800000" y="3276000"/>
            <a:ext cx="360000" cy="493278"/>
            <a:chOff x="10148146" y="4209481"/>
            <a:chExt cx="360000" cy="493278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53B5D3F-C86B-42DB-9922-A88D7AF0B83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T5</a:t>
              </a:r>
            </a:p>
          </p:txBody>
        </p:sp>
        <p:pic>
          <p:nvPicPr>
            <p:cNvPr id="110" name="!!I1">
              <a:extLst>
                <a:ext uri="{FF2B5EF4-FFF2-40B4-BE49-F238E27FC236}">
                  <a16:creationId xmlns:a16="http://schemas.microsoft.com/office/drawing/2014/main" id="{26B71DBA-55F8-4B6E-AD4C-5001EA20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E8703949-9CE8-4A5F-60FD-D5EFBC943980}"/>
              </a:ext>
            </a:extLst>
          </p:cNvPr>
          <p:cNvSpPr/>
          <p:nvPr/>
        </p:nvSpPr>
        <p:spPr>
          <a:xfrm>
            <a:off x="2986138" y="378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AAF3C03C-72D3-C185-5E6E-F8BC3438BAE9}"/>
              </a:ext>
            </a:extLst>
          </p:cNvPr>
          <p:cNvSpPr/>
          <p:nvPr/>
        </p:nvSpPr>
        <p:spPr>
          <a:xfrm>
            <a:off x="2986138" y="414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DDEEF3B-300C-FD09-D7F1-050B3D980156}"/>
              </a:ext>
            </a:extLst>
          </p:cNvPr>
          <p:cNvSpPr>
            <a:spLocks/>
          </p:cNvSpPr>
          <p:nvPr/>
        </p:nvSpPr>
        <p:spPr>
          <a:xfrm>
            <a:off x="540000" y="4788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86FF9EC-A7F4-CA7D-CC72-69E794F343EB}"/>
              </a:ext>
            </a:extLst>
          </p:cNvPr>
          <p:cNvGrpSpPr/>
          <p:nvPr/>
        </p:nvGrpSpPr>
        <p:grpSpPr>
          <a:xfrm>
            <a:off x="1296000" y="4860000"/>
            <a:ext cx="360000" cy="493278"/>
            <a:chOff x="10148146" y="4209481"/>
            <a:chExt cx="360000" cy="493278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0211474-101A-90E5-54C0-80CABFE44D47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T6</a:t>
              </a:r>
            </a:p>
          </p:txBody>
        </p:sp>
        <p:pic>
          <p:nvPicPr>
            <p:cNvPr id="127" name="!!I1">
              <a:extLst>
                <a:ext uri="{FF2B5EF4-FFF2-40B4-BE49-F238E27FC236}">
                  <a16:creationId xmlns:a16="http://schemas.microsoft.com/office/drawing/2014/main" id="{7B099E5D-DBCE-81B5-9FE8-2F5F1E5E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F2759C76-EA9F-FABC-DB94-12EDF60F1104}"/>
              </a:ext>
            </a:extLst>
          </p:cNvPr>
          <p:cNvSpPr/>
          <p:nvPr/>
        </p:nvSpPr>
        <p:spPr>
          <a:xfrm>
            <a:off x="2986138" y="536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741183FE-048B-8C19-BAA1-B22EFC7F003C}"/>
              </a:ext>
            </a:extLst>
          </p:cNvPr>
          <p:cNvSpPr/>
          <p:nvPr/>
        </p:nvSpPr>
        <p:spPr>
          <a:xfrm>
            <a:off x="2986138" y="572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D0099184-0907-ECE9-85C6-3BB9B8892DEB}"/>
              </a:ext>
            </a:extLst>
          </p:cNvPr>
          <p:cNvSpPr/>
          <p:nvPr/>
        </p:nvSpPr>
        <p:spPr>
          <a:xfrm>
            <a:off x="2987938" y="3420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04AE14B5-3E84-EECC-E0C9-6BCAA6EE3C65}"/>
              </a:ext>
            </a:extLst>
          </p:cNvPr>
          <p:cNvSpPr/>
          <p:nvPr/>
        </p:nvSpPr>
        <p:spPr>
          <a:xfrm>
            <a:off x="2987938" y="5004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F41C7331-F53B-B59E-8B6D-B3356A0F5C06}"/>
              </a:ext>
            </a:extLst>
          </p:cNvPr>
          <p:cNvGrpSpPr/>
          <p:nvPr/>
        </p:nvGrpSpPr>
        <p:grpSpPr>
          <a:xfrm>
            <a:off x="5130000" y="1763999"/>
            <a:ext cx="1691939" cy="1259876"/>
            <a:chOff x="5327999" y="1763999"/>
            <a:chExt cx="1691939" cy="1259876"/>
          </a:xfrm>
        </p:grpSpPr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302103D1-CD1A-2F7B-B7DD-E26A33631167}"/>
                </a:ext>
              </a:extLst>
            </p:cNvPr>
            <p:cNvSpPr/>
            <p:nvPr/>
          </p:nvSpPr>
          <p:spPr>
            <a:xfrm>
              <a:off x="5328000" y="1763999"/>
              <a:ext cx="1691938" cy="1259876"/>
            </a:xfrm>
            <a:custGeom>
              <a:avLst/>
              <a:gdLst>
                <a:gd name="connsiteX0" fmla="*/ 107938 w 1691938"/>
                <a:gd name="connsiteY0" fmla="*/ 0 h 1259876"/>
                <a:gd name="connsiteX1" fmla="*/ 1691938 w 1691938"/>
                <a:gd name="connsiteY1" fmla="*/ 0 h 1259876"/>
                <a:gd name="connsiteX2" fmla="*/ 1691938 w 1691938"/>
                <a:gd name="connsiteY2" fmla="*/ 1152000 h 1259876"/>
                <a:gd name="connsiteX3" fmla="*/ 981370 w 1691938"/>
                <a:gd name="connsiteY3" fmla="*/ 1152000 h 1259876"/>
                <a:gd name="connsiteX4" fmla="*/ 1043938 w 1691938"/>
                <a:gd name="connsiteY4" fmla="*/ 1259876 h 1259876"/>
                <a:gd name="connsiteX5" fmla="*/ 846000 w 1691938"/>
                <a:gd name="connsiteY5" fmla="*/ 1259876 h 1259876"/>
                <a:gd name="connsiteX6" fmla="*/ 846000 w 1691938"/>
                <a:gd name="connsiteY6" fmla="*/ 629876 h 1259876"/>
                <a:gd name="connsiteX7" fmla="*/ 0 w 1691938"/>
                <a:gd name="connsiteY7" fmla="*/ 629876 h 1259876"/>
                <a:gd name="connsiteX8" fmla="*/ 0 w 1691938"/>
                <a:gd name="connsiteY8" fmla="*/ 432000 h 1259876"/>
                <a:gd name="connsiteX9" fmla="*/ 107938 w 1691938"/>
                <a:gd name="connsiteY9" fmla="*/ 494604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10" fmla="*/ 91440 w 1691938"/>
                <a:gd name="connsiteY10" fmla="*/ 72131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0" fmla="*/ 0 w 1691938"/>
                <a:gd name="connsiteY0" fmla="*/ 432000 h 1259876"/>
                <a:gd name="connsiteX1" fmla="*/ 107938 w 1691938"/>
                <a:gd name="connsiteY1" fmla="*/ 494604 h 1259876"/>
                <a:gd name="connsiteX2" fmla="*/ 107938 w 1691938"/>
                <a:gd name="connsiteY2" fmla="*/ 0 h 1259876"/>
                <a:gd name="connsiteX3" fmla="*/ 1691938 w 1691938"/>
                <a:gd name="connsiteY3" fmla="*/ 0 h 1259876"/>
                <a:gd name="connsiteX4" fmla="*/ 1691938 w 1691938"/>
                <a:gd name="connsiteY4" fmla="*/ 1152000 h 1259876"/>
                <a:gd name="connsiteX5" fmla="*/ 981370 w 1691938"/>
                <a:gd name="connsiteY5" fmla="*/ 1152000 h 1259876"/>
                <a:gd name="connsiteX6" fmla="*/ 1043938 w 1691938"/>
                <a:gd name="connsiteY6" fmla="*/ 1259876 h 12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1938" h="1259876">
                  <a:moveTo>
                    <a:pt x="0" y="432000"/>
                  </a:moveTo>
                  <a:lnTo>
                    <a:pt x="107938" y="494604"/>
                  </a:lnTo>
                  <a:lnTo>
                    <a:pt x="107938" y="0"/>
                  </a:lnTo>
                  <a:lnTo>
                    <a:pt x="1691938" y="0"/>
                  </a:lnTo>
                  <a:lnTo>
                    <a:pt x="1691938" y="1152000"/>
                  </a:lnTo>
                  <a:lnTo>
                    <a:pt x="981370" y="1152000"/>
                  </a:lnTo>
                  <a:lnTo>
                    <a:pt x="1043938" y="1259876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365C779-F345-CEBD-3B42-2FC2392C5911}"/>
                </a:ext>
              </a:extLst>
            </p:cNvPr>
            <p:cNvSpPr/>
            <p:nvPr/>
          </p:nvSpPr>
          <p:spPr>
            <a:xfrm>
              <a:off x="5327999" y="2421395"/>
              <a:ext cx="818507" cy="602480"/>
            </a:xfrm>
            <a:custGeom>
              <a:avLst/>
              <a:gdLst>
                <a:gd name="connsiteX0" fmla="*/ 0 w 846000"/>
                <a:gd name="connsiteY0" fmla="*/ 0 h 630000"/>
                <a:gd name="connsiteX1" fmla="*/ 846000 w 846000"/>
                <a:gd name="connsiteY1" fmla="*/ 0 h 630000"/>
                <a:gd name="connsiteX2" fmla="*/ 846000 w 846000"/>
                <a:gd name="connsiteY2" fmla="*/ 630000 h 630000"/>
                <a:gd name="connsiteX3" fmla="*/ 755938 w 846000"/>
                <a:gd name="connsiteY3" fmla="*/ 630000 h 630000"/>
                <a:gd name="connsiteX4" fmla="*/ 818507 w 846000"/>
                <a:gd name="connsiteY4" fmla="*/ 522124 h 630000"/>
                <a:gd name="connsiteX5" fmla="*/ 107938 w 846000"/>
                <a:gd name="connsiteY5" fmla="*/ 522124 h 630000"/>
                <a:gd name="connsiteX6" fmla="*/ 107938 w 846000"/>
                <a:gd name="connsiteY6" fmla="*/ 27520 h 630000"/>
                <a:gd name="connsiteX7" fmla="*/ 0 w 846000"/>
                <a:gd name="connsiteY7" fmla="*/ 90124 h 630000"/>
                <a:gd name="connsiteX0" fmla="*/ 846000 w 937440"/>
                <a:gd name="connsiteY0" fmla="*/ 0 h 630000"/>
                <a:gd name="connsiteX1" fmla="*/ 846000 w 937440"/>
                <a:gd name="connsiteY1" fmla="*/ 630000 h 630000"/>
                <a:gd name="connsiteX2" fmla="*/ 755938 w 937440"/>
                <a:gd name="connsiteY2" fmla="*/ 630000 h 630000"/>
                <a:gd name="connsiteX3" fmla="*/ 818507 w 937440"/>
                <a:gd name="connsiteY3" fmla="*/ 522124 h 630000"/>
                <a:gd name="connsiteX4" fmla="*/ 107938 w 937440"/>
                <a:gd name="connsiteY4" fmla="*/ 522124 h 630000"/>
                <a:gd name="connsiteX5" fmla="*/ 107938 w 937440"/>
                <a:gd name="connsiteY5" fmla="*/ 27520 h 630000"/>
                <a:gd name="connsiteX6" fmla="*/ 0 w 937440"/>
                <a:gd name="connsiteY6" fmla="*/ 90124 h 630000"/>
                <a:gd name="connsiteX7" fmla="*/ 0 w 937440"/>
                <a:gd name="connsiteY7" fmla="*/ 0 h 630000"/>
                <a:gd name="connsiteX8" fmla="*/ 937440 w 937440"/>
                <a:gd name="connsiteY8" fmla="*/ 91440 h 630000"/>
                <a:gd name="connsiteX0" fmla="*/ 846000 w 846000"/>
                <a:gd name="connsiteY0" fmla="*/ 0 h 630000"/>
                <a:gd name="connsiteX1" fmla="*/ 846000 w 846000"/>
                <a:gd name="connsiteY1" fmla="*/ 630000 h 630000"/>
                <a:gd name="connsiteX2" fmla="*/ 755938 w 846000"/>
                <a:gd name="connsiteY2" fmla="*/ 630000 h 630000"/>
                <a:gd name="connsiteX3" fmla="*/ 818507 w 846000"/>
                <a:gd name="connsiteY3" fmla="*/ 522124 h 630000"/>
                <a:gd name="connsiteX4" fmla="*/ 107938 w 846000"/>
                <a:gd name="connsiteY4" fmla="*/ 522124 h 630000"/>
                <a:gd name="connsiteX5" fmla="*/ 107938 w 846000"/>
                <a:gd name="connsiteY5" fmla="*/ 27520 h 630000"/>
                <a:gd name="connsiteX6" fmla="*/ 0 w 846000"/>
                <a:gd name="connsiteY6" fmla="*/ 90124 h 630000"/>
                <a:gd name="connsiteX7" fmla="*/ 0 w 846000"/>
                <a:gd name="connsiteY7" fmla="*/ 0 h 630000"/>
                <a:gd name="connsiteX0" fmla="*/ 846000 w 846000"/>
                <a:gd name="connsiteY0" fmla="*/ 630000 h 630000"/>
                <a:gd name="connsiteX1" fmla="*/ 755938 w 846000"/>
                <a:gd name="connsiteY1" fmla="*/ 630000 h 630000"/>
                <a:gd name="connsiteX2" fmla="*/ 818507 w 846000"/>
                <a:gd name="connsiteY2" fmla="*/ 522124 h 630000"/>
                <a:gd name="connsiteX3" fmla="*/ 107938 w 846000"/>
                <a:gd name="connsiteY3" fmla="*/ 522124 h 630000"/>
                <a:gd name="connsiteX4" fmla="*/ 107938 w 846000"/>
                <a:gd name="connsiteY4" fmla="*/ 27520 h 630000"/>
                <a:gd name="connsiteX5" fmla="*/ 0 w 846000"/>
                <a:gd name="connsiteY5" fmla="*/ 90124 h 630000"/>
                <a:gd name="connsiteX6" fmla="*/ 0 w 846000"/>
                <a:gd name="connsiteY6" fmla="*/ 0 h 630000"/>
                <a:gd name="connsiteX0" fmla="*/ 755938 w 818507"/>
                <a:gd name="connsiteY0" fmla="*/ 630000 h 630000"/>
                <a:gd name="connsiteX1" fmla="*/ 818507 w 818507"/>
                <a:gd name="connsiteY1" fmla="*/ 522124 h 630000"/>
                <a:gd name="connsiteX2" fmla="*/ 107938 w 818507"/>
                <a:gd name="connsiteY2" fmla="*/ 522124 h 630000"/>
                <a:gd name="connsiteX3" fmla="*/ 107938 w 818507"/>
                <a:gd name="connsiteY3" fmla="*/ 27520 h 630000"/>
                <a:gd name="connsiteX4" fmla="*/ 0 w 818507"/>
                <a:gd name="connsiteY4" fmla="*/ 90124 h 630000"/>
                <a:gd name="connsiteX5" fmla="*/ 0 w 818507"/>
                <a:gd name="connsiteY5" fmla="*/ 0 h 630000"/>
                <a:gd name="connsiteX0" fmla="*/ 755938 w 818507"/>
                <a:gd name="connsiteY0" fmla="*/ 602480 h 602480"/>
                <a:gd name="connsiteX1" fmla="*/ 818507 w 818507"/>
                <a:gd name="connsiteY1" fmla="*/ 494604 h 602480"/>
                <a:gd name="connsiteX2" fmla="*/ 107938 w 818507"/>
                <a:gd name="connsiteY2" fmla="*/ 494604 h 602480"/>
                <a:gd name="connsiteX3" fmla="*/ 107938 w 818507"/>
                <a:gd name="connsiteY3" fmla="*/ 0 h 602480"/>
                <a:gd name="connsiteX4" fmla="*/ 0 w 818507"/>
                <a:gd name="connsiteY4" fmla="*/ 62604 h 60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507" h="602480">
                  <a:moveTo>
                    <a:pt x="755938" y="602480"/>
                  </a:moveTo>
                  <a:lnTo>
                    <a:pt x="818507" y="494604"/>
                  </a:lnTo>
                  <a:lnTo>
                    <a:pt x="107938" y="494604"/>
                  </a:lnTo>
                  <a:lnTo>
                    <a:pt x="107938" y="0"/>
                  </a:lnTo>
                  <a:lnTo>
                    <a:pt x="0" y="62604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520DCCD2-A711-CBD7-464E-BFD8FC0963EF}"/>
              </a:ext>
            </a:extLst>
          </p:cNvPr>
          <p:cNvSpPr>
            <a:spLocks/>
          </p:cNvSpPr>
          <p:nvPr/>
        </p:nvSpPr>
        <p:spPr>
          <a:xfrm>
            <a:off x="5184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131B066-DCB3-B619-AE4F-3BC075697D8D}"/>
              </a:ext>
            </a:extLst>
          </p:cNvPr>
          <p:cNvGrpSpPr/>
          <p:nvPr/>
        </p:nvGrpSpPr>
        <p:grpSpPr>
          <a:xfrm>
            <a:off x="5184000" y="4140000"/>
            <a:ext cx="360000" cy="495479"/>
            <a:chOff x="10148146" y="4209481"/>
            <a:chExt cx="360000" cy="495479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928CA391-F9EA-17B4-D224-F27D752762A0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#3</a:t>
              </a:r>
            </a:p>
          </p:txBody>
        </p:sp>
        <p:pic>
          <p:nvPicPr>
            <p:cNvPr id="221" name="!!I1">
              <a:extLst>
                <a:ext uri="{FF2B5EF4-FFF2-40B4-BE49-F238E27FC236}">
                  <a16:creationId xmlns:a16="http://schemas.microsoft.com/office/drawing/2014/main" id="{18422DD6-7406-EC1E-76BA-0D76D8FDD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16D38A8-1CF5-B40F-B0FB-EA85058282D7}"/>
              </a:ext>
            </a:extLst>
          </p:cNvPr>
          <p:cNvGrpSpPr/>
          <p:nvPr/>
        </p:nvGrpSpPr>
        <p:grpSpPr>
          <a:xfrm>
            <a:off x="5184000" y="4752000"/>
            <a:ext cx="360000" cy="493679"/>
            <a:chOff x="10148146" y="4209481"/>
            <a:chExt cx="360000" cy="493679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BCA3FC85-FA1C-9BE5-25F5-004DCDDC9AAE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#5</a:t>
              </a:r>
            </a:p>
          </p:txBody>
        </p:sp>
        <p:pic>
          <p:nvPicPr>
            <p:cNvPr id="218" name="!!I1">
              <a:extLst>
                <a:ext uri="{FF2B5EF4-FFF2-40B4-BE49-F238E27FC236}">
                  <a16:creationId xmlns:a16="http://schemas.microsoft.com/office/drawing/2014/main" id="{AFC5415F-6823-B00A-CC23-D632C9EE5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BB9DD23-AA2B-7A32-2807-79ADF9338F1C}"/>
              </a:ext>
            </a:extLst>
          </p:cNvPr>
          <p:cNvGrpSpPr/>
          <p:nvPr/>
        </p:nvGrpSpPr>
        <p:grpSpPr>
          <a:xfrm>
            <a:off x="5508000" y="4356000"/>
            <a:ext cx="360000" cy="495479"/>
            <a:chOff x="10148146" y="4209481"/>
            <a:chExt cx="360000" cy="495479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AA79BF7-F892-C7D3-292A-8BDCFE63EBC9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#4</a:t>
              </a:r>
            </a:p>
          </p:txBody>
        </p:sp>
        <p:pic>
          <p:nvPicPr>
            <p:cNvPr id="206" name="!!I1">
              <a:extLst>
                <a:ext uri="{FF2B5EF4-FFF2-40B4-BE49-F238E27FC236}">
                  <a16:creationId xmlns:a16="http://schemas.microsoft.com/office/drawing/2014/main" id="{1711242C-50E8-1810-2F06-B2DEDAC5D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E69AE63-ADF4-FDE8-DB95-F937F73E3CE7}"/>
              </a:ext>
            </a:extLst>
          </p:cNvPr>
          <p:cNvGrpSpPr/>
          <p:nvPr/>
        </p:nvGrpSpPr>
        <p:grpSpPr>
          <a:xfrm>
            <a:off x="5508000" y="4968000"/>
            <a:ext cx="360000" cy="493679"/>
            <a:chOff x="10148146" y="4209481"/>
            <a:chExt cx="360000" cy="493679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C1A6364-3FBF-78F7-AD72-EE92A40F4C6F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#6</a:t>
              </a:r>
            </a:p>
          </p:txBody>
        </p:sp>
        <p:pic>
          <p:nvPicPr>
            <p:cNvPr id="203" name="!!I1">
              <a:extLst>
                <a:ext uri="{FF2B5EF4-FFF2-40B4-BE49-F238E27FC236}">
                  <a16:creationId xmlns:a16="http://schemas.microsoft.com/office/drawing/2014/main" id="{3C357D93-8608-E285-BAE8-8FB370C99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31418EC4-F157-F689-7544-7E5ECF6CBE20}"/>
              </a:ext>
            </a:extLst>
          </p:cNvPr>
          <p:cNvSpPr>
            <a:spLocks/>
          </p:cNvSpPr>
          <p:nvPr/>
        </p:nvSpPr>
        <p:spPr>
          <a:xfrm flipH="1">
            <a:off x="6192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FB9E9038-5E92-F981-5387-16E428CD6968}"/>
              </a:ext>
            </a:extLst>
          </p:cNvPr>
          <p:cNvSpPr>
            <a:spLocks/>
          </p:cNvSpPr>
          <p:nvPr/>
        </p:nvSpPr>
        <p:spPr>
          <a:xfrm>
            <a:off x="5040000" y="1627425"/>
            <a:ext cx="1980000" cy="4608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AD6CF03-FC03-52D5-A7DD-528EE02E53DC}"/>
              </a:ext>
            </a:extLst>
          </p:cNvPr>
          <p:cNvGrpSpPr/>
          <p:nvPr/>
        </p:nvGrpSpPr>
        <p:grpSpPr>
          <a:xfrm>
            <a:off x="2376000" y="4079599"/>
            <a:ext cx="360000" cy="491678"/>
            <a:chOff x="-1738" y="2509084"/>
            <a:chExt cx="360000" cy="491678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84F1630F-92F0-8562-C8C1-68833AEA643A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4" name="!!I1">
              <a:extLst>
                <a:ext uri="{FF2B5EF4-FFF2-40B4-BE49-F238E27FC236}">
                  <a16:creationId xmlns:a16="http://schemas.microsoft.com/office/drawing/2014/main" id="{11A870A5-944B-2AC9-C642-EDCA0A730BC4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10FA9BD-B30F-1DDB-990B-3451CDA1BC84}"/>
              </a:ext>
            </a:extLst>
          </p:cNvPr>
          <p:cNvGrpSpPr/>
          <p:nvPr/>
        </p:nvGrpSpPr>
        <p:grpSpPr>
          <a:xfrm>
            <a:off x="2376000" y="5663600"/>
            <a:ext cx="360000" cy="491678"/>
            <a:chOff x="-1738" y="2509084"/>
            <a:chExt cx="360000" cy="491678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E656ED0-F423-8436-C284-9D0EBD104D98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7" name="!!I1">
              <a:extLst>
                <a:ext uri="{FF2B5EF4-FFF2-40B4-BE49-F238E27FC236}">
                  <a16:creationId xmlns:a16="http://schemas.microsoft.com/office/drawing/2014/main" id="{D03AF244-90C2-742A-D744-7B01D9A19BCC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F49B040-AEF0-A1F7-0008-2E2E2F1AFE89}"/>
              </a:ext>
            </a:extLst>
          </p:cNvPr>
          <p:cNvGrpSpPr/>
          <p:nvPr/>
        </p:nvGrpSpPr>
        <p:grpSpPr>
          <a:xfrm>
            <a:off x="685603" y="3636000"/>
            <a:ext cx="448842" cy="529602"/>
            <a:chOff x="10103725" y="4209481"/>
            <a:chExt cx="448842" cy="529602"/>
          </a:xfrm>
        </p:grpSpPr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51C5FB7-D747-9877-397D-5F35EA788836}"/>
                </a:ext>
              </a:extLst>
            </p:cNvPr>
            <p:cNvSpPr txBox="1"/>
            <p:nvPr/>
          </p:nvSpPr>
          <p:spPr>
            <a:xfrm>
              <a:off x="10103725" y="4569806"/>
              <a:ext cx="44884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B</a:t>
              </a:r>
            </a:p>
          </p:txBody>
        </p:sp>
        <p:pic>
          <p:nvPicPr>
            <p:cNvPr id="264" name="!!I1">
              <a:extLst>
                <a:ext uri="{FF2B5EF4-FFF2-40B4-BE49-F238E27FC236}">
                  <a16:creationId xmlns:a16="http://schemas.microsoft.com/office/drawing/2014/main" id="{36957236-C321-3EE0-225E-A79CF6632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3FC206DA-7DDB-2FE9-19C3-E678F129AB83}"/>
              </a:ext>
            </a:extLst>
          </p:cNvPr>
          <p:cNvGrpSpPr/>
          <p:nvPr/>
        </p:nvGrpSpPr>
        <p:grpSpPr>
          <a:xfrm>
            <a:off x="684000" y="5220000"/>
            <a:ext cx="452047" cy="529602"/>
            <a:chOff x="10102122" y="4209481"/>
            <a:chExt cx="452047" cy="529602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F37371A5-DA3D-9F4F-9222-AD7A8AC13512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C</a:t>
              </a:r>
            </a:p>
          </p:txBody>
        </p:sp>
        <p:pic>
          <p:nvPicPr>
            <p:cNvPr id="267" name="!!I1">
              <a:extLst>
                <a:ext uri="{FF2B5EF4-FFF2-40B4-BE49-F238E27FC236}">
                  <a16:creationId xmlns:a16="http://schemas.microsoft.com/office/drawing/2014/main" id="{5F414F9F-35EB-82A1-9A1D-B2CA7B76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BD2C863-B87D-0165-4056-E6A186C3401B}"/>
              </a:ext>
            </a:extLst>
          </p:cNvPr>
          <p:cNvGrpSpPr/>
          <p:nvPr/>
        </p:nvGrpSpPr>
        <p:grpSpPr>
          <a:xfrm>
            <a:off x="1008000" y="1692000"/>
            <a:ext cx="360000" cy="493679"/>
            <a:chOff x="4219325" y="3759578"/>
            <a:chExt cx="360000" cy="49367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1A13BF8-B209-3C46-7E71-27A51004520C}"/>
                </a:ext>
              </a:extLst>
            </p:cNvPr>
            <p:cNvSpPr txBox="1"/>
            <p:nvPr/>
          </p:nvSpPr>
          <p:spPr>
            <a:xfrm>
              <a:off x="4359248" y="4083980"/>
              <a:ext cx="80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</a:t>
              </a:r>
            </a:p>
          </p:txBody>
        </p:sp>
        <p:pic>
          <p:nvPicPr>
            <p:cNvPr id="71" name="!!I1">
              <a:extLst>
                <a:ext uri="{FF2B5EF4-FFF2-40B4-BE49-F238E27FC236}">
                  <a16:creationId xmlns:a16="http://schemas.microsoft.com/office/drawing/2014/main" id="{84834A3C-B0EC-C06E-7C79-A176E479F9A7}"/>
                </a:ext>
              </a:extLst>
            </p:cNvPr>
            <p:cNvPicPr/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4219325" y="3759578"/>
              <a:ext cx="360000" cy="3600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4E0821E-1C93-AFD7-9AC5-81BB909D6D32}"/>
              </a:ext>
            </a:extLst>
          </p:cNvPr>
          <p:cNvGrpSpPr/>
          <p:nvPr/>
        </p:nvGrpSpPr>
        <p:grpSpPr>
          <a:xfrm>
            <a:off x="2376000" y="2495599"/>
            <a:ext cx="360000" cy="491678"/>
            <a:chOff x="-1738" y="2509084"/>
            <a:chExt cx="360000" cy="49167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DD7E1B-3292-27F1-C233-9538A8486B00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74" name="!!I1">
              <a:extLst>
                <a:ext uri="{FF2B5EF4-FFF2-40B4-BE49-F238E27FC236}">
                  <a16:creationId xmlns:a16="http://schemas.microsoft.com/office/drawing/2014/main" id="{50C72C21-9285-AEE0-3A98-8B073193F934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F30F67A-E26A-8D5A-3C2D-3D49A42A22B5}"/>
              </a:ext>
            </a:extLst>
          </p:cNvPr>
          <p:cNvGrpSpPr/>
          <p:nvPr/>
        </p:nvGrpSpPr>
        <p:grpSpPr>
          <a:xfrm>
            <a:off x="2304000" y="1692000"/>
            <a:ext cx="360000" cy="493278"/>
            <a:chOff x="10148146" y="4209481"/>
            <a:chExt cx="360000" cy="493278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F4DF228-3E3E-6F21-EB21-802E4CEA8E38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T3</a:t>
              </a:r>
            </a:p>
          </p:txBody>
        </p:sp>
        <p:pic>
          <p:nvPicPr>
            <p:cNvPr id="77" name="!!I1">
              <a:extLst>
                <a:ext uri="{FF2B5EF4-FFF2-40B4-BE49-F238E27FC236}">
                  <a16:creationId xmlns:a16="http://schemas.microsoft.com/office/drawing/2014/main" id="{1E7EF002-8F0F-C7F1-DB85-5C22F1B68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E96499A-5A1F-D10A-0EDA-4435F415632F}"/>
              </a:ext>
            </a:extLst>
          </p:cNvPr>
          <p:cNvGrpSpPr/>
          <p:nvPr/>
        </p:nvGrpSpPr>
        <p:grpSpPr>
          <a:xfrm>
            <a:off x="2052653" y="1692000"/>
            <a:ext cx="360000" cy="493277"/>
            <a:chOff x="10148146" y="4209481"/>
            <a:chExt cx="360000" cy="493277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9842E6C-4DE8-1538-0F2E-B848E0B45C25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X2</a:t>
              </a:r>
            </a:p>
          </p:txBody>
        </p:sp>
        <p:pic>
          <p:nvPicPr>
            <p:cNvPr id="80" name="!!I1">
              <a:extLst>
                <a:ext uri="{FF2B5EF4-FFF2-40B4-BE49-F238E27FC236}">
                  <a16:creationId xmlns:a16="http://schemas.microsoft.com/office/drawing/2014/main" id="{96984D9A-4044-9C39-8F4E-F2E4BD18C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11D4D5F-38E1-D078-8331-2071AD5E9AE4}"/>
              </a:ext>
            </a:extLst>
          </p:cNvPr>
          <p:cNvGrpSpPr/>
          <p:nvPr/>
        </p:nvGrpSpPr>
        <p:grpSpPr>
          <a:xfrm>
            <a:off x="1548653" y="1692000"/>
            <a:ext cx="360000" cy="493277"/>
            <a:chOff x="10148146" y="4209481"/>
            <a:chExt cx="360000" cy="493277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9A969FB-37FB-B117-73FB-2FD3551CD243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X1</a:t>
              </a:r>
            </a:p>
          </p:txBody>
        </p:sp>
        <p:pic>
          <p:nvPicPr>
            <p:cNvPr id="83" name="!!I1">
              <a:extLst>
                <a:ext uri="{FF2B5EF4-FFF2-40B4-BE49-F238E27FC236}">
                  <a16:creationId xmlns:a16="http://schemas.microsoft.com/office/drawing/2014/main" id="{C9C19193-785E-AEF7-5DF9-AE93C8962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0FEDEB6-52B3-3F31-CC63-0E19BE850D7C}"/>
              </a:ext>
            </a:extLst>
          </p:cNvPr>
          <p:cNvGrpSpPr/>
          <p:nvPr/>
        </p:nvGrpSpPr>
        <p:grpSpPr>
          <a:xfrm>
            <a:off x="1296000" y="1692000"/>
            <a:ext cx="360000" cy="493278"/>
            <a:chOff x="10148146" y="4209481"/>
            <a:chExt cx="360000" cy="493278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BF41A6D-B2AD-D780-11A6-221DFBDC344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T1</a:t>
              </a:r>
            </a:p>
          </p:txBody>
        </p:sp>
        <p:pic>
          <p:nvPicPr>
            <p:cNvPr id="86" name="!!I1">
              <a:extLst>
                <a:ext uri="{FF2B5EF4-FFF2-40B4-BE49-F238E27FC236}">
                  <a16:creationId xmlns:a16="http://schemas.microsoft.com/office/drawing/2014/main" id="{7D7DAD18-3817-B338-1979-94B69BDE3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80A18DF-F320-1E09-CAAD-89E6F25CB95E}"/>
              </a:ext>
            </a:extLst>
          </p:cNvPr>
          <p:cNvGrpSpPr/>
          <p:nvPr/>
        </p:nvGrpSpPr>
        <p:grpSpPr>
          <a:xfrm>
            <a:off x="1800000" y="1692000"/>
            <a:ext cx="360000" cy="493278"/>
            <a:chOff x="10148146" y="4209481"/>
            <a:chExt cx="360000" cy="493278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F2C20FB-AE9B-0AF4-60B6-D0DCC5F7E8D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T2</a:t>
              </a:r>
            </a:p>
          </p:txBody>
        </p:sp>
        <p:pic>
          <p:nvPicPr>
            <p:cNvPr id="89" name="!!I1">
              <a:extLst>
                <a:ext uri="{FF2B5EF4-FFF2-40B4-BE49-F238E27FC236}">
                  <a16:creationId xmlns:a16="http://schemas.microsoft.com/office/drawing/2014/main" id="{1FB4D402-F573-3089-7359-57E04A0E3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99BFC940-99DA-001A-50CD-0ECD43E91B2A}"/>
              </a:ext>
            </a:extLst>
          </p:cNvPr>
          <p:cNvGrpSpPr/>
          <p:nvPr/>
        </p:nvGrpSpPr>
        <p:grpSpPr>
          <a:xfrm>
            <a:off x="2052653" y="2494800"/>
            <a:ext cx="360000" cy="493277"/>
            <a:chOff x="10148146" y="4209481"/>
            <a:chExt cx="360000" cy="493277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EE85E1F-3B11-A8A1-2D7D-3E58D3448523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#8</a:t>
              </a:r>
            </a:p>
          </p:txBody>
        </p:sp>
        <p:pic>
          <p:nvPicPr>
            <p:cNvPr id="92" name="!!I1">
              <a:extLst>
                <a:ext uri="{FF2B5EF4-FFF2-40B4-BE49-F238E27FC236}">
                  <a16:creationId xmlns:a16="http://schemas.microsoft.com/office/drawing/2014/main" id="{E3E7517A-9656-0CB0-54AE-C2082577D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94840F8-92A4-8003-6234-4B1618A5AB60}"/>
              </a:ext>
            </a:extLst>
          </p:cNvPr>
          <p:cNvGrpSpPr/>
          <p:nvPr/>
        </p:nvGrpSpPr>
        <p:grpSpPr>
          <a:xfrm>
            <a:off x="1548653" y="2494800"/>
            <a:ext cx="360000" cy="493277"/>
            <a:chOff x="10148146" y="4209481"/>
            <a:chExt cx="360000" cy="493277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C4BA412-5B3D-0911-C837-6CB640D495DE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#7</a:t>
              </a:r>
            </a:p>
          </p:txBody>
        </p:sp>
        <p:pic>
          <p:nvPicPr>
            <p:cNvPr id="101" name="!!I1">
              <a:extLst>
                <a:ext uri="{FF2B5EF4-FFF2-40B4-BE49-F238E27FC236}">
                  <a16:creationId xmlns:a16="http://schemas.microsoft.com/office/drawing/2014/main" id="{9DE6CC5C-223E-9B88-6796-263E06A97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B92BDBA-AA62-0EA2-87A1-1E92D4E17FEC}"/>
              </a:ext>
            </a:extLst>
          </p:cNvPr>
          <p:cNvGrpSpPr/>
          <p:nvPr/>
        </p:nvGrpSpPr>
        <p:grpSpPr>
          <a:xfrm>
            <a:off x="1800000" y="2494800"/>
            <a:ext cx="360000" cy="493277"/>
            <a:chOff x="10148146" y="4209481"/>
            <a:chExt cx="360000" cy="493277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8A4C78F-847B-03B1-7219-B7D6D927F355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T8</a:t>
              </a:r>
            </a:p>
          </p:txBody>
        </p:sp>
        <p:pic>
          <p:nvPicPr>
            <p:cNvPr id="106" name="!!I1">
              <a:extLst>
                <a:ext uri="{FF2B5EF4-FFF2-40B4-BE49-F238E27FC236}">
                  <a16:creationId xmlns:a16="http://schemas.microsoft.com/office/drawing/2014/main" id="{3C87174D-07BB-0AED-5186-DE7E402A6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AD46499-A820-1359-FD14-F4A2C7430C0F}"/>
              </a:ext>
            </a:extLst>
          </p:cNvPr>
          <p:cNvGrpSpPr/>
          <p:nvPr/>
        </p:nvGrpSpPr>
        <p:grpSpPr>
          <a:xfrm>
            <a:off x="1296000" y="2494800"/>
            <a:ext cx="360000" cy="493277"/>
            <a:chOff x="10148146" y="4209481"/>
            <a:chExt cx="360000" cy="493277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44EF90C-C74F-7000-0699-3C3BFCAD5817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T7</a:t>
              </a:r>
            </a:p>
          </p:txBody>
        </p:sp>
        <p:pic>
          <p:nvPicPr>
            <p:cNvPr id="113" name="!!I1">
              <a:extLst>
                <a:ext uri="{FF2B5EF4-FFF2-40B4-BE49-F238E27FC236}">
                  <a16:creationId xmlns:a16="http://schemas.microsoft.com/office/drawing/2014/main" id="{5FB7D8FF-0A4A-48B0-CF05-A74904BA3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04851E3A-F15B-B170-5E2C-FDC10C8B1BD7}"/>
              </a:ext>
            </a:extLst>
          </p:cNvPr>
          <p:cNvGrpSpPr/>
          <p:nvPr/>
        </p:nvGrpSpPr>
        <p:grpSpPr>
          <a:xfrm>
            <a:off x="684000" y="2075199"/>
            <a:ext cx="452047" cy="529602"/>
            <a:chOff x="10102122" y="4209481"/>
            <a:chExt cx="452047" cy="529602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0BD01BF-B44E-63A8-0AC9-0B920A652ED6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A</a:t>
              </a:r>
            </a:p>
          </p:txBody>
        </p:sp>
        <p:pic>
          <p:nvPicPr>
            <p:cNvPr id="122" name="!!I1">
              <a:extLst>
                <a:ext uri="{FF2B5EF4-FFF2-40B4-BE49-F238E27FC236}">
                  <a16:creationId xmlns:a16="http://schemas.microsoft.com/office/drawing/2014/main" id="{B71CA0DB-CC1A-1F1E-15C8-64B1945A1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6A07515E-6FA5-68D7-7235-A60EA46A0C13}"/>
              </a:ext>
            </a:extLst>
          </p:cNvPr>
          <p:cNvSpPr/>
          <p:nvPr/>
        </p:nvSpPr>
        <p:spPr>
          <a:xfrm>
            <a:off x="2986138" y="219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6BC50446-F154-2899-E577-BE71A517EADF}"/>
              </a:ext>
            </a:extLst>
          </p:cNvPr>
          <p:cNvSpPr/>
          <p:nvPr/>
        </p:nvSpPr>
        <p:spPr>
          <a:xfrm>
            <a:off x="2986138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8E7C62D-15B8-9830-3940-A1D28AF09D47}"/>
              </a:ext>
            </a:extLst>
          </p:cNvPr>
          <p:cNvSpPr/>
          <p:nvPr/>
        </p:nvSpPr>
        <p:spPr>
          <a:xfrm>
            <a:off x="2986138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pic>
        <p:nvPicPr>
          <p:cNvPr id="137" name="!!I1">
            <a:extLst>
              <a:ext uri="{FF2B5EF4-FFF2-40B4-BE49-F238E27FC236}">
                <a16:creationId xmlns:a16="http://schemas.microsoft.com/office/drawing/2014/main" id="{65328770-3905-8D8C-6DBC-C787AEBB3C09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346000" y="3096000"/>
            <a:ext cx="360000" cy="360000"/>
          </a:xfrm>
          <a:prstGeom prst="rect">
            <a:avLst/>
          </a:prstGeom>
        </p:spPr>
      </p:pic>
      <p:pic>
        <p:nvPicPr>
          <p:cNvPr id="144" name="!!I1">
            <a:extLst>
              <a:ext uri="{FF2B5EF4-FFF2-40B4-BE49-F238E27FC236}">
                <a16:creationId xmlns:a16="http://schemas.microsoft.com/office/drawing/2014/main" id="{DA22D89F-1D22-D6D8-686B-E27E69146B71}"/>
              </a:ext>
            </a:extLst>
          </p:cNvPr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 flipH="1">
            <a:off x="6354000" y="3096000"/>
            <a:ext cx="360000" cy="360000"/>
          </a:xfrm>
          <a:prstGeom prst="rect">
            <a:avLst/>
          </a:prstGeom>
        </p:spPr>
      </p:pic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BE6E4D9-F269-A0F8-FC18-6779DCD5FC0F}"/>
              </a:ext>
            </a:extLst>
          </p:cNvPr>
          <p:cNvGrpSpPr/>
          <p:nvPr/>
        </p:nvGrpSpPr>
        <p:grpSpPr>
          <a:xfrm>
            <a:off x="5184000" y="3528000"/>
            <a:ext cx="360000" cy="491678"/>
            <a:chOff x="10148146" y="4209481"/>
            <a:chExt cx="360000" cy="491678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4A1590A-657C-7452-FD5F-A04D2E11044D}"/>
                </a:ext>
              </a:extLst>
            </p:cNvPr>
            <p:cNvSpPr txBox="1"/>
            <p:nvPr/>
          </p:nvSpPr>
          <p:spPr>
            <a:xfrm>
              <a:off x="10252803" y="4531882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#1</a:t>
              </a:r>
            </a:p>
          </p:txBody>
        </p:sp>
        <p:pic>
          <p:nvPicPr>
            <p:cNvPr id="174" name="!!I1">
              <a:extLst>
                <a:ext uri="{FF2B5EF4-FFF2-40B4-BE49-F238E27FC236}">
                  <a16:creationId xmlns:a16="http://schemas.microsoft.com/office/drawing/2014/main" id="{13806A93-473E-EB6D-8E42-20B7EF255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7818930-BAC9-1860-DCBC-4EE51D2BB08A}"/>
              </a:ext>
            </a:extLst>
          </p:cNvPr>
          <p:cNvGrpSpPr/>
          <p:nvPr/>
        </p:nvGrpSpPr>
        <p:grpSpPr>
          <a:xfrm>
            <a:off x="5508000" y="3744000"/>
            <a:ext cx="360000" cy="493679"/>
            <a:chOff x="10148146" y="4209481"/>
            <a:chExt cx="360000" cy="493679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86EC605-6592-05F4-F696-6EA518A85F9B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#2</a:t>
              </a:r>
            </a:p>
          </p:txBody>
        </p:sp>
        <p:pic>
          <p:nvPicPr>
            <p:cNvPr id="177" name="!!I1">
              <a:extLst>
                <a:ext uri="{FF2B5EF4-FFF2-40B4-BE49-F238E27FC236}">
                  <a16:creationId xmlns:a16="http://schemas.microsoft.com/office/drawing/2014/main" id="{EB397661-70D0-89D2-3273-E725CC04B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96EFA15-7FE7-2A90-5E45-E48F30E92DE0}"/>
              </a:ext>
            </a:extLst>
          </p:cNvPr>
          <p:cNvGrpSpPr/>
          <p:nvPr/>
        </p:nvGrpSpPr>
        <p:grpSpPr>
          <a:xfrm>
            <a:off x="5184000" y="5364000"/>
            <a:ext cx="360000" cy="495479"/>
            <a:chOff x="10148146" y="4209481"/>
            <a:chExt cx="360000" cy="49547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32F787-F4B7-4378-1BED-9E54467800AB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#7</a:t>
              </a:r>
            </a:p>
          </p:txBody>
        </p:sp>
        <p:pic>
          <p:nvPicPr>
            <p:cNvPr id="6" name="!!I1">
              <a:extLst>
                <a:ext uri="{FF2B5EF4-FFF2-40B4-BE49-F238E27FC236}">
                  <a16:creationId xmlns:a16="http://schemas.microsoft.com/office/drawing/2014/main" id="{051D64C1-91F6-995C-1B0C-C9C1D8917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A3317A-6A6D-65B8-EB57-94426AFE9818}"/>
              </a:ext>
            </a:extLst>
          </p:cNvPr>
          <p:cNvGrpSpPr/>
          <p:nvPr/>
        </p:nvGrpSpPr>
        <p:grpSpPr>
          <a:xfrm>
            <a:off x="5508000" y="5581800"/>
            <a:ext cx="360000" cy="493679"/>
            <a:chOff x="10148146" y="4209481"/>
            <a:chExt cx="360000" cy="49367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50FA4C-862F-A370-4654-0090805302DC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#8</a:t>
              </a:r>
            </a:p>
          </p:txBody>
        </p:sp>
        <p:pic>
          <p:nvPicPr>
            <p:cNvPr id="9" name="!!I1">
              <a:extLst>
                <a:ext uri="{FF2B5EF4-FFF2-40B4-BE49-F238E27FC236}">
                  <a16:creationId xmlns:a16="http://schemas.microsoft.com/office/drawing/2014/main" id="{12C790A6-6AE9-10BD-E70B-33D6CC47B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26D41F-672A-BD81-D42F-4930AC4E02A5}"/>
              </a:ext>
            </a:extLst>
          </p:cNvPr>
          <p:cNvGrpSpPr/>
          <p:nvPr/>
        </p:nvGrpSpPr>
        <p:grpSpPr>
          <a:xfrm>
            <a:off x="6192000" y="3528000"/>
            <a:ext cx="684000" cy="709679"/>
            <a:chOff x="6192000" y="3564000"/>
            <a:chExt cx="684000" cy="70967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6728B3-D2B7-1BAB-338B-0AC28ACD6C68}"/>
                </a:ext>
              </a:extLst>
            </p:cNvPr>
            <p:cNvGrpSpPr/>
            <p:nvPr/>
          </p:nvGrpSpPr>
          <p:grpSpPr>
            <a:xfrm flipH="1">
              <a:off x="6516000" y="3564000"/>
              <a:ext cx="360000" cy="491678"/>
              <a:chOff x="10148146" y="4209481"/>
              <a:chExt cx="360000" cy="49167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6EC44-9A23-6363-95B8-213F39706947}"/>
                  </a:ext>
                </a:extLst>
              </p:cNvPr>
              <p:cNvSpPr txBox="1"/>
              <p:nvPr/>
            </p:nvSpPr>
            <p:spPr>
              <a:xfrm>
                <a:off x="10247193" y="4531882"/>
                <a:ext cx="16190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X1</a:t>
                </a:r>
              </a:p>
            </p:txBody>
          </p:sp>
          <p:pic>
            <p:nvPicPr>
              <p:cNvPr id="16" name="!!I1">
                <a:extLst>
                  <a:ext uri="{FF2B5EF4-FFF2-40B4-BE49-F238E27FC236}">
                    <a16:creationId xmlns:a16="http://schemas.microsoft.com/office/drawing/2014/main" id="{90F97D71-35D8-509A-D3EA-443883B865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 flipH="1"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B75D101-4CFF-3704-56C1-9027281C4D61}"/>
                </a:ext>
              </a:extLst>
            </p:cNvPr>
            <p:cNvGrpSpPr/>
            <p:nvPr/>
          </p:nvGrpSpPr>
          <p:grpSpPr>
            <a:xfrm flipH="1">
              <a:off x="6192000" y="3780000"/>
              <a:ext cx="360000" cy="493679"/>
              <a:chOff x="10148146" y="4209481"/>
              <a:chExt cx="360000" cy="49367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56E0867-3B19-A358-46AD-07D2049B67B7}"/>
                  </a:ext>
                </a:extLst>
              </p:cNvPr>
              <p:cNvSpPr txBox="1"/>
              <p:nvPr/>
            </p:nvSpPr>
            <p:spPr>
              <a:xfrm>
                <a:off x="10247193" y="4533883"/>
                <a:ext cx="16190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X2</a:t>
                </a:r>
              </a:p>
            </p:txBody>
          </p:sp>
          <p:pic>
            <p:nvPicPr>
              <p:cNvPr id="14" name="!!I1">
                <a:extLst>
                  <a:ext uri="{FF2B5EF4-FFF2-40B4-BE49-F238E27FC236}">
                    <a16:creationId xmlns:a16="http://schemas.microsoft.com/office/drawing/2014/main" id="{A245BC32-D4AE-8F1C-71CB-E31852DC9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 flipH="1"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ACD33F-AB7E-40E3-B6FB-38C661307B99}"/>
              </a:ext>
            </a:extLst>
          </p:cNvPr>
          <p:cNvGrpSpPr/>
          <p:nvPr/>
        </p:nvGrpSpPr>
        <p:grpSpPr>
          <a:xfrm>
            <a:off x="2808000" y="3347999"/>
            <a:ext cx="1799876" cy="1152000"/>
            <a:chOff x="2989862" y="1763999"/>
            <a:chExt cx="1799876" cy="1152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31413B9-4148-F5AD-0DD2-8605F5C7C0DF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37A51F-1A80-5917-4043-27F8EE422F4A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7AF966-CD4A-3005-C57B-DECD6753A6F7}"/>
              </a:ext>
            </a:extLst>
          </p:cNvPr>
          <p:cNvGrpSpPr/>
          <p:nvPr/>
        </p:nvGrpSpPr>
        <p:grpSpPr>
          <a:xfrm>
            <a:off x="2808000" y="4931999"/>
            <a:ext cx="1799876" cy="1152000"/>
            <a:chOff x="2989862" y="1763999"/>
            <a:chExt cx="1799876" cy="1152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28008B0-0F92-0A7A-51BD-DECA57A6290B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AE5CE8C-8699-32D8-15C5-ECBDA7D620D7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2C775C-99D0-B275-F746-7ABCCE5598CB}"/>
              </a:ext>
            </a:extLst>
          </p:cNvPr>
          <p:cNvGrpSpPr/>
          <p:nvPr/>
        </p:nvGrpSpPr>
        <p:grpSpPr>
          <a:xfrm>
            <a:off x="2808000" y="1763999"/>
            <a:ext cx="1799876" cy="1152000"/>
            <a:chOff x="2989862" y="1763999"/>
            <a:chExt cx="1799876" cy="1152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A114371-05C5-0DB5-90F2-D5EBBA9C1A1A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8FBA24F-90E0-4E49-DBA6-953FF09BE8A9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1161EBBD-08D4-75F7-AB75-0192827AF9F4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544000" y="2916000"/>
            <a:ext cx="484138" cy="2628000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90A2556-E5D8-3284-8E4F-E23BCA9AF6A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868000" y="2916000"/>
            <a:ext cx="160138" cy="2845800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A736DA37-D698-85C4-F61A-3CE5B3D408DC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>
            <a:off x="6028138" y="2916000"/>
            <a:ext cx="163862" cy="1008000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790EA4D6-29DA-BAB8-1E49-D7C203C3034D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>
            <a:off x="6028138" y="2916000"/>
            <a:ext cx="487862" cy="792000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0A9CA3E-4BF8-907E-3216-276B21894612}"/>
              </a:ext>
            </a:extLst>
          </p:cNvPr>
          <p:cNvSpPr/>
          <p:nvPr/>
        </p:nvSpPr>
        <p:spPr>
          <a:xfrm>
            <a:off x="5308139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Validador</a:t>
            </a:r>
          </a:p>
        </p:txBody>
      </p:sp>
      <p:pic>
        <p:nvPicPr>
          <p:cNvPr id="27" name="Graphic 26" descr="Wireless with solid fill">
            <a:extLst>
              <a:ext uri="{FF2B5EF4-FFF2-40B4-BE49-F238E27FC236}">
                <a16:creationId xmlns:a16="http://schemas.microsoft.com/office/drawing/2014/main" id="{732D31D4-951B-789B-78B8-438C2609AC88}"/>
              </a:ext>
            </a:extLst>
          </p:cNvPr>
          <p:cNvPicPr/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18900000">
            <a:off x="4733674" y="2160063"/>
            <a:ext cx="360000" cy="360000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48F912B-B5A7-217C-BA35-AB4859DB0CF0}"/>
              </a:ext>
            </a:extLst>
          </p:cNvPr>
          <p:cNvSpPr/>
          <p:nvPr/>
        </p:nvSpPr>
        <p:spPr>
          <a:xfrm>
            <a:off x="5309969" y="2556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Emissor de eventos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D3EA12F-C0D6-F4D5-F147-AA91DC8A21BE}"/>
              </a:ext>
            </a:extLst>
          </p:cNvPr>
          <p:cNvSpPr/>
          <p:nvPr/>
        </p:nvSpPr>
        <p:spPr>
          <a:xfrm>
            <a:off x="5309969" y="219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Executor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D9895D-5CD4-85EF-5331-68D40C6F0D7C}"/>
              </a:ext>
            </a:extLst>
          </p:cNvPr>
          <p:cNvSpPr txBox="1"/>
          <p:nvPr/>
        </p:nvSpPr>
        <p:spPr>
          <a:xfrm>
            <a:off x="1595231" y="6264000"/>
            <a:ext cx="2101537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Instituições financeiras (</a:t>
            </a:r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off-chain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A9ABD5-FA71-91C8-11B7-286BEE708712}"/>
              </a:ext>
            </a:extLst>
          </p:cNvPr>
          <p:cNvSpPr txBox="1"/>
          <p:nvPr/>
        </p:nvSpPr>
        <p:spPr>
          <a:xfrm>
            <a:off x="5164379" y="6264000"/>
            <a:ext cx="1731243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</a:rPr>
              <a:t>Nó da rede DREX (</a:t>
            </a:r>
            <a:r>
              <a:rPr lang="en-US" sz="1100" i="1" dirty="0">
                <a:solidFill>
                  <a:schemeClr val="bg2"/>
                </a:solidFill>
              </a:rPr>
              <a:t>on-chain</a:t>
            </a:r>
            <a:r>
              <a:rPr lang="pt-BR" sz="11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88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57E3D-3FBE-163F-21A2-0BE58DE5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SFCOOP</a:t>
            </a:r>
            <a:br>
              <a:rPr lang="pt-BR" dirty="0"/>
            </a:br>
            <a:r>
              <a:rPr lang="pt-BR" sz="1400" dirty="0"/>
              <a:t>Passo a passo de uma transferência (ações do remetente e do destinatário)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6468C70-9D00-2B98-009D-9A907F476559}"/>
              </a:ext>
            </a:extLst>
          </p:cNvPr>
          <p:cNvSpPr/>
          <p:nvPr/>
        </p:nvSpPr>
        <p:spPr>
          <a:xfrm>
            <a:off x="7308000" y="1627425"/>
            <a:ext cx="4356000" cy="46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Ouvir os eventos lançados na rede.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Tentar decifrar os segredos dos novos </a:t>
            </a:r>
            <a:r>
              <a:rPr lang="pt-BR" sz="1100" i="1" dirty="0">
                <a:solidFill>
                  <a:schemeClr val="bg2"/>
                </a:solidFill>
              </a:rPr>
              <a:t>tokens</a:t>
            </a:r>
            <a:r>
              <a:rPr lang="pt-BR" sz="1100" dirty="0">
                <a:solidFill>
                  <a:schemeClr val="bg2"/>
                </a:solidFill>
              </a:rPr>
              <a:t> criados.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6063C4D-9605-A652-3D96-88F7B93609C5}"/>
              </a:ext>
            </a:extLst>
          </p:cNvPr>
          <p:cNvGrpSpPr/>
          <p:nvPr/>
        </p:nvGrpSpPr>
        <p:grpSpPr>
          <a:xfrm>
            <a:off x="1296000" y="3276000"/>
            <a:ext cx="360000" cy="493278"/>
            <a:chOff x="10148146" y="4209481"/>
            <a:chExt cx="360000" cy="493278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D39E472-EC78-39FB-CD45-02DA2CF4741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T4</a:t>
              </a:r>
            </a:p>
          </p:txBody>
        </p:sp>
        <p:pic>
          <p:nvPicPr>
            <p:cNvPr id="107" name="!!I1">
              <a:extLst>
                <a:ext uri="{FF2B5EF4-FFF2-40B4-BE49-F238E27FC236}">
                  <a16:creationId xmlns:a16="http://schemas.microsoft.com/office/drawing/2014/main" id="{213124BD-FDA2-5589-892D-523D9483F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96727B7-C765-E6F9-1852-A13145E22C65}"/>
              </a:ext>
            </a:extLst>
          </p:cNvPr>
          <p:cNvGrpSpPr/>
          <p:nvPr/>
        </p:nvGrpSpPr>
        <p:grpSpPr>
          <a:xfrm>
            <a:off x="1800000" y="3276000"/>
            <a:ext cx="360000" cy="493278"/>
            <a:chOff x="10148146" y="4209481"/>
            <a:chExt cx="360000" cy="493278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53B5D3F-C86B-42DB-9922-A88D7AF0B83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T5</a:t>
              </a:r>
            </a:p>
          </p:txBody>
        </p:sp>
        <p:pic>
          <p:nvPicPr>
            <p:cNvPr id="110" name="!!I1">
              <a:extLst>
                <a:ext uri="{FF2B5EF4-FFF2-40B4-BE49-F238E27FC236}">
                  <a16:creationId xmlns:a16="http://schemas.microsoft.com/office/drawing/2014/main" id="{26B71DBA-55F8-4B6E-AD4C-5001EA20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86FF9EC-A7F4-CA7D-CC72-69E794F343EB}"/>
              </a:ext>
            </a:extLst>
          </p:cNvPr>
          <p:cNvGrpSpPr/>
          <p:nvPr/>
        </p:nvGrpSpPr>
        <p:grpSpPr>
          <a:xfrm>
            <a:off x="1296000" y="4860000"/>
            <a:ext cx="360000" cy="493278"/>
            <a:chOff x="10148146" y="4209481"/>
            <a:chExt cx="360000" cy="493278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0211474-101A-90E5-54C0-80CABFE44D47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T6</a:t>
              </a:r>
            </a:p>
          </p:txBody>
        </p:sp>
        <p:pic>
          <p:nvPicPr>
            <p:cNvPr id="127" name="!!I1">
              <a:extLst>
                <a:ext uri="{FF2B5EF4-FFF2-40B4-BE49-F238E27FC236}">
                  <a16:creationId xmlns:a16="http://schemas.microsoft.com/office/drawing/2014/main" id="{7B099E5D-DBCE-81B5-9FE8-2F5F1E5E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D0099184-0907-ECE9-85C6-3BB9B8892DEB}"/>
              </a:ext>
            </a:extLst>
          </p:cNvPr>
          <p:cNvSpPr/>
          <p:nvPr/>
        </p:nvSpPr>
        <p:spPr>
          <a:xfrm>
            <a:off x="2987938" y="3420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04AE14B5-3E84-EECC-E0C9-6BCAA6EE3C65}"/>
              </a:ext>
            </a:extLst>
          </p:cNvPr>
          <p:cNvSpPr/>
          <p:nvPr/>
        </p:nvSpPr>
        <p:spPr>
          <a:xfrm>
            <a:off x="2987938" y="5004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8EC05D92-D01E-1081-EC51-19C6CE0908D3}"/>
              </a:ext>
            </a:extLst>
          </p:cNvPr>
          <p:cNvSpPr/>
          <p:nvPr/>
        </p:nvSpPr>
        <p:spPr>
          <a:xfrm>
            <a:off x="5309969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Emissor de eventos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520DCCD2-A711-CBD7-464E-BFD8FC0963EF}"/>
              </a:ext>
            </a:extLst>
          </p:cNvPr>
          <p:cNvSpPr>
            <a:spLocks/>
          </p:cNvSpPr>
          <p:nvPr/>
        </p:nvSpPr>
        <p:spPr>
          <a:xfrm>
            <a:off x="5184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131B066-DCB3-B619-AE4F-3BC075697D8D}"/>
              </a:ext>
            </a:extLst>
          </p:cNvPr>
          <p:cNvGrpSpPr/>
          <p:nvPr/>
        </p:nvGrpSpPr>
        <p:grpSpPr>
          <a:xfrm>
            <a:off x="5184000" y="4140000"/>
            <a:ext cx="360000" cy="495479"/>
            <a:chOff x="10148146" y="4209481"/>
            <a:chExt cx="360000" cy="495479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928CA391-F9EA-17B4-D224-F27D752762A0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#3</a:t>
              </a:r>
            </a:p>
          </p:txBody>
        </p:sp>
        <p:pic>
          <p:nvPicPr>
            <p:cNvPr id="221" name="!!I1">
              <a:extLst>
                <a:ext uri="{FF2B5EF4-FFF2-40B4-BE49-F238E27FC236}">
                  <a16:creationId xmlns:a16="http://schemas.microsoft.com/office/drawing/2014/main" id="{18422DD6-7406-EC1E-76BA-0D76D8FDD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16D38A8-1CF5-B40F-B0FB-EA85058282D7}"/>
              </a:ext>
            </a:extLst>
          </p:cNvPr>
          <p:cNvGrpSpPr/>
          <p:nvPr/>
        </p:nvGrpSpPr>
        <p:grpSpPr>
          <a:xfrm>
            <a:off x="5184000" y="4752000"/>
            <a:ext cx="360000" cy="493679"/>
            <a:chOff x="10148146" y="4209481"/>
            <a:chExt cx="360000" cy="493679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BCA3FC85-FA1C-9BE5-25F5-004DCDDC9AAE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#5</a:t>
              </a:r>
            </a:p>
          </p:txBody>
        </p:sp>
        <p:pic>
          <p:nvPicPr>
            <p:cNvPr id="218" name="!!I1">
              <a:extLst>
                <a:ext uri="{FF2B5EF4-FFF2-40B4-BE49-F238E27FC236}">
                  <a16:creationId xmlns:a16="http://schemas.microsoft.com/office/drawing/2014/main" id="{AFC5415F-6823-B00A-CC23-D632C9EE5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BB9DD23-AA2B-7A32-2807-79ADF9338F1C}"/>
              </a:ext>
            </a:extLst>
          </p:cNvPr>
          <p:cNvGrpSpPr/>
          <p:nvPr/>
        </p:nvGrpSpPr>
        <p:grpSpPr>
          <a:xfrm>
            <a:off x="5508000" y="4356000"/>
            <a:ext cx="360000" cy="495479"/>
            <a:chOff x="10148146" y="4209481"/>
            <a:chExt cx="360000" cy="495479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AA79BF7-F892-C7D3-292A-8BDCFE63EBC9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#4</a:t>
              </a:r>
            </a:p>
          </p:txBody>
        </p:sp>
        <p:pic>
          <p:nvPicPr>
            <p:cNvPr id="206" name="!!I1">
              <a:extLst>
                <a:ext uri="{FF2B5EF4-FFF2-40B4-BE49-F238E27FC236}">
                  <a16:creationId xmlns:a16="http://schemas.microsoft.com/office/drawing/2014/main" id="{1711242C-50E8-1810-2F06-B2DEDAC5D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E69AE63-ADF4-FDE8-DB95-F937F73E3CE7}"/>
              </a:ext>
            </a:extLst>
          </p:cNvPr>
          <p:cNvGrpSpPr/>
          <p:nvPr/>
        </p:nvGrpSpPr>
        <p:grpSpPr>
          <a:xfrm>
            <a:off x="5508000" y="4968000"/>
            <a:ext cx="360000" cy="493679"/>
            <a:chOff x="10148146" y="4209481"/>
            <a:chExt cx="360000" cy="493679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C1A6364-3FBF-78F7-AD72-EE92A40F4C6F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#6</a:t>
              </a:r>
            </a:p>
          </p:txBody>
        </p:sp>
        <p:pic>
          <p:nvPicPr>
            <p:cNvPr id="203" name="!!I1">
              <a:extLst>
                <a:ext uri="{FF2B5EF4-FFF2-40B4-BE49-F238E27FC236}">
                  <a16:creationId xmlns:a16="http://schemas.microsoft.com/office/drawing/2014/main" id="{3C357D93-8608-E285-BAE8-8FB370C99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31418EC4-F157-F689-7544-7E5ECF6CBE20}"/>
              </a:ext>
            </a:extLst>
          </p:cNvPr>
          <p:cNvSpPr>
            <a:spLocks/>
          </p:cNvSpPr>
          <p:nvPr/>
        </p:nvSpPr>
        <p:spPr>
          <a:xfrm flipH="1">
            <a:off x="6192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F30F67A-E26A-8D5A-3C2D-3D49A42A22B5}"/>
              </a:ext>
            </a:extLst>
          </p:cNvPr>
          <p:cNvGrpSpPr/>
          <p:nvPr/>
        </p:nvGrpSpPr>
        <p:grpSpPr>
          <a:xfrm>
            <a:off x="2304000" y="1692000"/>
            <a:ext cx="360000" cy="493278"/>
            <a:chOff x="10148146" y="4209481"/>
            <a:chExt cx="360000" cy="493278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F4DF228-3E3E-6F21-EB21-802E4CEA8E38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T3</a:t>
              </a:r>
            </a:p>
          </p:txBody>
        </p:sp>
        <p:pic>
          <p:nvPicPr>
            <p:cNvPr id="77" name="!!I1">
              <a:extLst>
                <a:ext uri="{FF2B5EF4-FFF2-40B4-BE49-F238E27FC236}">
                  <a16:creationId xmlns:a16="http://schemas.microsoft.com/office/drawing/2014/main" id="{1E7EF002-8F0F-C7F1-DB85-5C22F1B68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8E7C62D-15B8-9830-3940-A1D28AF09D47}"/>
              </a:ext>
            </a:extLst>
          </p:cNvPr>
          <p:cNvSpPr/>
          <p:nvPr/>
        </p:nvSpPr>
        <p:spPr>
          <a:xfrm>
            <a:off x="2986138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BE6E4D9-F269-A0F8-FC18-6779DCD5FC0F}"/>
              </a:ext>
            </a:extLst>
          </p:cNvPr>
          <p:cNvGrpSpPr/>
          <p:nvPr/>
        </p:nvGrpSpPr>
        <p:grpSpPr>
          <a:xfrm>
            <a:off x="5184000" y="3528000"/>
            <a:ext cx="360000" cy="491678"/>
            <a:chOff x="10148146" y="4209481"/>
            <a:chExt cx="360000" cy="491678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4A1590A-657C-7452-FD5F-A04D2E11044D}"/>
                </a:ext>
              </a:extLst>
            </p:cNvPr>
            <p:cNvSpPr txBox="1"/>
            <p:nvPr/>
          </p:nvSpPr>
          <p:spPr>
            <a:xfrm>
              <a:off x="10252803" y="4531882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#1</a:t>
              </a:r>
            </a:p>
          </p:txBody>
        </p:sp>
        <p:pic>
          <p:nvPicPr>
            <p:cNvPr id="174" name="!!I1">
              <a:extLst>
                <a:ext uri="{FF2B5EF4-FFF2-40B4-BE49-F238E27FC236}">
                  <a16:creationId xmlns:a16="http://schemas.microsoft.com/office/drawing/2014/main" id="{13806A93-473E-EB6D-8E42-20B7EF255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7818930-BAC9-1860-DCBC-4EE51D2BB08A}"/>
              </a:ext>
            </a:extLst>
          </p:cNvPr>
          <p:cNvGrpSpPr/>
          <p:nvPr/>
        </p:nvGrpSpPr>
        <p:grpSpPr>
          <a:xfrm>
            <a:off x="5508000" y="3744000"/>
            <a:ext cx="360000" cy="493679"/>
            <a:chOff x="10148146" y="4209481"/>
            <a:chExt cx="360000" cy="493679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86EC605-6592-05F4-F696-6EA518A85F9B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#2</a:t>
              </a:r>
            </a:p>
          </p:txBody>
        </p:sp>
        <p:pic>
          <p:nvPicPr>
            <p:cNvPr id="177" name="!!I1">
              <a:extLst>
                <a:ext uri="{FF2B5EF4-FFF2-40B4-BE49-F238E27FC236}">
                  <a16:creationId xmlns:a16="http://schemas.microsoft.com/office/drawing/2014/main" id="{EB397661-70D0-89D2-3273-E725CC04B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0A9CA3E-4BF8-907E-3216-276B21894612}"/>
              </a:ext>
            </a:extLst>
          </p:cNvPr>
          <p:cNvSpPr/>
          <p:nvPr/>
        </p:nvSpPr>
        <p:spPr>
          <a:xfrm>
            <a:off x="5308139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Validador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6A16D87-21C0-F7AD-0158-B2815E486EF1}"/>
              </a:ext>
            </a:extLst>
          </p:cNvPr>
          <p:cNvCxnSpPr>
            <a:cxnSpLocks/>
          </p:cNvCxnSpPr>
          <p:nvPr/>
        </p:nvCxnSpPr>
        <p:spPr>
          <a:xfrm flipV="1">
            <a:off x="4500000" y="2340000"/>
            <a:ext cx="720000" cy="158400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E40ED87-BC7F-C7F9-01F9-92F437F319B8}"/>
              </a:ext>
            </a:extLst>
          </p:cNvPr>
          <p:cNvCxnSpPr>
            <a:cxnSpLocks/>
          </p:cNvCxnSpPr>
          <p:nvPr/>
        </p:nvCxnSpPr>
        <p:spPr>
          <a:xfrm flipV="1">
            <a:off x="4500000" y="2340000"/>
            <a:ext cx="720000" cy="316800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51216F-A576-7A48-1DC1-4777B86E9586}"/>
              </a:ext>
            </a:extLst>
          </p:cNvPr>
          <p:cNvCxnSpPr>
            <a:cxnSpLocks/>
          </p:cNvCxnSpPr>
          <p:nvPr/>
        </p:nvCxnSpPr>
        <p:spPr>
          <a:xfrm flipH="1">
            <a:off x="4500000" y="2340000"/>
            <a:ext cx="720000" cy="0"/>
          </a:xfrm>
          <a:prstGeom prst="straightConnector1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37F7CD-02F1-45A7-9813-DDBBBED4D169}"/>
              </a:ext>
            </a:extLst>
          </p:cNvPr>
          <p:cNvGrpSpPr/>
          <p:nvPr/>
        </p:nvGrpSpPr>
        <p:grpSpPr>
          <a:xfrm>
            <a:off x="5130000" y="1763999"/>
            <a:ext cx="1691939" cy="1259876"/>
            <a:chOff x="5327999" y="1763999"/>
            <a:chExt cx="1691939" cy="125987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33EB98E-CFBE-D1A5-E229-BF078B772FAA}"/>
                </a:ext>
              </a:extLst>
            </p:cNvPr>
            <p:cNvSpPr/>
            <p:nvPr/>
          </p:nvSpPr>
          <p:spPr>
            <a:xfrm>
              <a:off x="5328000" y="1763999"/>
              <a:ext cx="1691938" cy="1259876"/>
            </a:xfrm>
            <a:custGeom>
              <a:avLst/>
              <a:gdLst>
                <a:gd name="connsiteX0" fmla="*/ 107938 w 1691938"/>
                <a:gd name="connsiteY0" fmla="*/ 0 h 1259876"/>
                <a:gd name="connsiteX1" fmla="*/ 1691938 w 1691938"/>
                <a:gd name="connsiteY1" fmla="*/ 0 h 1259876"/>
                <a:gd name="connsiteX2" fmla="*/ 1691938 w 1691938"/>
                <a:gd name="connsiteY2" fmla="*/ 1152000 h 1259876"/>
                <a:gd name="connsiteX3" fmla="*/ 981370 w 1691938"/>
                <a:gd name="connsiteY3" fmla="*/ 1152000 h 1259876"/>
                <a:gd name="connsiteX4" fmla="*/ 1043938 w 1691938"/>
                <a:gd name="connsiteY4" fmla="*/ 1259876 h 1259876"/>
                <a:gd name="connsiteX5" fmla="*/ 846000 w 1691938"/>
                <a:gd name="connsiteY5" fmla="*/ 1259876 h 1259876"/>
                <a:gd name="connsiteX6" fmla="*/ 846000 w 1691938"/>
                <a:gd name="connsiteY6" fmla="*/ 629876 h 1259876"/>
                <a:gd name="connsiteX7" fmla="*/ 0 w 1691938"/>
                <a:gd name="connsiteY7" fmla="*/ 629876 h 1259876"/>
                <a:gd name="connsiteX8" fmla="*/ 0 w 1691938"/>
                <a:gd name="connsiteY8" fmla="*/ 432000 h 1259876"/>
                <a:gd name="connsiteX9" fmla="*/ 107938 w 1691938"/>
                <a:gd name="connsiteY9" fmla="*/ 494604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10" fmla="*/ 91440 w 1691938"/>
                <a:gd name="connsiteY10" fmla="*/ 72131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0" fmla="*/ 0 w 1691938"/>
                <a:gd name="connsiteY0" fmla="*/ 432000 h 1259876"/>
                <a:gd name="connsiteX1" fmla="*/ 107938 w 1691938"/>
                <a:gd name="connsiteY1" fmla="*/ 494604 h 1259876"/>
                <a:gd name="connsiteX2" fmla="*/ 107938 w 1691938"/>
                <a:gd name="connsiteY2" fmla="*/ 0 h 1259876"/>
                <a:gd name="connsiteX3" fmla="*/ 1691938 w 1691938"/>
                <a:gd name="connsiteY3" fmla="*/ 0 h 1259876"/>
                <a:gd name="connsiteX4" fmla="*/ 1691938 w 1691938"/>
                <a:gd name="connsiteY4" fmla="*/ 1152000 h 1259876"/>
                <a:gd name="connsiteX5" fmla="*/ 981370 w 1691938"/>
                <a:gd name="connsiteY5" fmla="*/ 1152000 h 1259876"/>
                <a:gd name="connsiteX6" fmla="*/ 1043938 w 1691938"/>
                <a:gd name="connsiteY6" fmla="*/ 1259876 h 12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1938" h="1259876">
                  <a:moveTo>
                    <a:pt x="0" y="432000"/>
                  </a:moveTo>
                  <a:lnTo>
                    <a:pt x="107938" y="494604"/>
                  </a:lnTo>
                  <a:lnTo>
                    <a:pt x="107938" y="0"/>
                  </a:lnTo>
                  <a:lnTo>
                    <a:pt x="1691938" y="0"/>
                  </a:lnTo>
                  <a:lnTo>
                    <a:pt x="1691938" y="1152000"/>
                  </a:lnTo>
                  <a:lnTo>
                    <a:pt x="981370" y="1152000"/>
                  </a:lnTo>
                  <a:lnTo>
                    <a:pt x="1043938" y="1259876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0D92ABB-05D8-DA0B-06BF-48038DDF55E9}"/>
                </a:ext>
              </a:extLst>
            </p:cNvPr>
            <p:cNvSpPr/>
            <p:nvPr/>
          </p:nvSpPr>
          <p:spPr>
            <a:xfrm>
              <a:off x="5327999" y="2421395"/>
              <a:ext cx="818507" cy="602480"/>
            </a:xfrm>
            <a:custGeom>
              <a:avLst/>
              <a:gdLst>
                <a:gd name="connsiteX0" fmla="*/ 0 w 846000"/>
                <a:gd name="connsiteY0" fmla="*/ 0 h 630000"/>
                <a:gd name="connsiteX1" fmla="*/ 846000 w 846000"/>
                <a:gd name="connsiteY1" fmla="*/ 0 h 630000"/>
                <a:gd name="connsiteX2" fmla="*/ 846000 w 846000"/>
                <a:gd name="connsiteY2" fmla="*/ 630000 h 630000"/>
                <a:gd name="connsiteX3" fmla="*/ 755938 w 846000"/>
                <a:gd name="connsiteY3" fmla="*/ 630000 h 630000"/>
                <a:gd name="connsiteX4" fmla="*/ 818507 w 846000"/>
                <a:gd name="connsiteY4" fmla="*/ 522124 h 630000"/>
                <a:gd name="connsiteX5" fmla="*/ 107938 w 846000"/>
                <a:gd name="connsiteY5" fmla="*/ 522124 h 630000"/>
                <a:gd name="connsiteX6" fmla="*/ 107938 w 846000"/>
                <a:gd name="connsiteY6" fmla="*/ 27520 h 630000"/>
                <a:gd name="connsiteX7" fmla="*/ 0 w 846000"/>
                <a:gd name="connsiteY7" fmla="*/ 90124 h 630000"/>
                <a:gd name="connsiteX0" fmla="*/ 846000 w 937440"/>
                <a:gd name="connsiteY0" fmla="*/ 0 h 630000"/>
                <a:gd name="connsiteX1" fmla="*/ 846000 w 937440"/>
                <a:gd name="connsiteY1" fmla="*/ 630000 h 630000"/>
                <a:gd name="connsiteX2" fmla="*/ 755938 w 937440"/>
                <a:gd name="connsiteY2" fmla="*/ 630000 h 630000"/>
                <a:gd name="connsiteX3" fmla="*/ 818507 w 937440"/>
                <a:gd name="connsiteY3" fmla="*/ 522124 h 630000"/>
                <a:gd name="connsiteX4" fmla="*/ 107938 w 937440"/>
                <a:gd name="connsiteY4" fmla="*/ 522124 h 630000"/>
                <a:gd name="connsiteX5" fmla="*/ 107938 w 937440"/>
                <a:gd name="connsiteY5" fmla="*/ 27520 h 630000"/>
                <a:gd name="connsiteX6" fmla="*/ 0 w 937440"/>
                <a:gd name="connsiteY6" fmla="*/ 90124 h 630000"/>
                <a:gd name="connsiteX7" fmla="*/ 0 w 937440"/>
                <a:gd name="connsiteY7" fmla="*/ 0 h 630000"/>
                <a:gd name="connsiteX8" fmla="*/ 937440 w 937440"/>
                <a:gd name="connsiteY8" fmla="*/ 91440 h 630000"/>
                <a:gd name="connsiteX0" fmla="*/ 846000 w 846000"/>
                <a:gd name="connsiteY0" fmla="*/ 0 h 630000"/>
                <a:gd name="connsiteX1" fmla="*/ 846000 w 846000"/>
                <a:gd name="connsiteY1" fmla="*/ 630000 h 630000"/>
                <a:gd name="connsiteX2" fmla="*/ 755938 w 846000"/>
                <a:gd name="connsiteY2" fmla="*/ 630000 h 630000"/>
                <a:gd name="connsiteX3" fmla="*/ 818507 w 846000"/>
                <a:gd name="connsiteY3" fmla="*/ 522124 h 630000"/>
                <a:gd name="connsiteX4" fmla="*/ 107938 w 846000"/>
                <a:gd name="connsiteY4" fmla="*/ 522124 h 630000"/>
                <a:gd name="connsiteX5" fmla="*/ 107938 w 846000"/>
                <a:gd name="connsiteY5" fmla="*/ 27520 h 630000"/>
                <a:gd name="connsiteX6" fmla="*/ 0 w 846000"/>
                <a:gd name="connsiteY6" fmla="*/ 90124 h 630000"/>
                <a:gd name="connsiteX7" fmla="*/ 0 w 846000"/>
                <a:gd name="connsiteY7" fmla="*/ 0 h 630000"/>
                <a:gd name="connsiteX0" fmla="*/ 846000 w 846000"/>
                <a:gd name="connsiteY0" fmla="*/ 630000 h 630000"/>
                <a:gd name="connsiteX1" fmla="*/ 755938 w 846000"/>
                <a:gd name="connsiteY1" fmla="*/ 630000 h 630000"/>
                <a:gd name="connsiteX2" fmla="*/ 818507 w 846000"/>
                <a:gd name="connsiteY2" fmla="*/ 522124 h 630000"/>
                <a:gd name="connsiteX3" fmla="*/ 107938 w 846000"/>
                <a:gd name="connsiteY3" fmla="*/ 522124 h 630000"/>
                <a:gd name="connsiteX4" fmla="*/ 107938 w 846000"/>
                <a:gd name="connsiteY4" fmla="*/ 27520 h 630000"/>
                <a:gd name="connsiteX5" fmla="*/ 0 w 846000"/>
                <a:gd name="connsiteY5" fmla="*/ 90124 h 630000"/>
                <a:gd name="connsiteX6" fmla="*/ 0 w 846000"/>
                <a:gd name="connsiteY6" fmla="*/ 0 h 630000"/>
                <a:gd name="connsiteX0" fmla="*/ 755938 w 818507"/>
                <a:gd name="connsiteY0" fmla="*/ 630000 h 630000"/>
                <a:gd name="connsiteX1" fmla="*/ 818507 w 818507"/>
                <a:gd name="connsiteY1" fmla="*/ 522124 h 630000"/>
                <a:gd name="connsiteX2" fmla="*/ 107938 w 818507"/>
                <a:gd name="connsiteY2" fmla="*/ 522124 h 630000"/>
                <a:gd name="connsiteX3" fmla="*/ 107938 w 818507"/>
                <a:gd name="connsiteY3" fmla="*/ 27520 h 630000"/>
                <a:gd name="connsiteX4" fmla="*/ 0 w 818507"/>
                <a:gd name="connsiteY4" fmla="*/ 90124 h 630000"/>
                <a:gd name="connsiteX5" fmla="*/ 0 w 818507"/>
                <a:gd name="connsiteY5" fmla="*/ 0 h 630000"/>
                <a:gd name="connsiteX0" fmla="*/ 755938 w 818507"/>
                <a:gd name="connsiteY0" fmla="*/ 602480 h 602480"/>
                <a:gd name="connsiteX1" fmla="*/ 818507 w 818507"/>
                <a:gd name="connsiteY1" fmla="*/ 494604 h 602480"/>
                <a:gd name="connsiteX2" fmla="*/ 107938 w 818507"/>
                <a:gd name="connsiteY2" fmla="*/ 494604 h 602480"/>
                <a:gd name="connsiteX3" fmla="*/ 107938 w 818507"/>
                <a:gd name="connsiteY3" fmla="*/ 0 h 602480"/>
                <a:gd name="connsiteX4" fmla="*/ 0 w 818507"/>
                <a:gd name="connsiteY4" fmla="*/ 62604 h 60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507" h="602480">
                  <a:moveTo>
                    <a:pt x="755938" y="602480"/>
                  </a:moveTo>
                  <a:lnTo>
                    <a:pt x="818507" y="494604"/>
                  </a:lnTo>
                  <a:lnTo>
                    <a:pt x="107938" y="494604"/>
                  </a:lnTo>
                  <a:lnTo>
                    <a:pt x="107938" y="0"/>
                  </a:lnTo>
                  <a:lnTo>
                    <a:pt x="0" y="62604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pic>
        <p:nvPicPr>
          <p:cNvPr id="37" name="!!I1">
            <a:extLst>
              <a:ext uri="{FF2B5EF4-FFF2-40B4-BE49-F238E27FC236}">
                <a16:creationId xmlns:a16="http://schemas.microsoft.com/office/drawing/2014/main" id="{980944D3-D569-0F32-A647-E83EFDD09376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346000" y="3096000"/>
            <a:ext cx="360000" cy="360000"/>
          </a:xfrm>
          <a:prstGeom prst="rect">
            <a:avLst/>
          </a:prstGeom>
        </p:spPr>
      </p:pic>
      <p:pic>
        <p:nvPicPr>
          <p:cNvPr id="38" name="!!I1">
            <a:extLst>
              <a:ext uri="{FF2B5EF4-FFF2-40B4-BE49-F238E27FC236}">
                <a16:creationId xmlns:a16="http://schemas.microsoft.com/office/drawing/2014/main" id="{57B61E40-AE3A-6118-48BC-B7898ABB301E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flipH="1">
            <a:off x="6354000" y="3096000"/>
            <a:ext cx="360000" cy="3600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B4451EF-D2C4-FCEE-D525-AC93BFA5BF1E}"/>
              </a:ext>
            </a:extLst>
          </p:cNvPr>
          <p:cNvGrpSpPr/>
          <p:nvPr/>
        </p:nvGrpSpPr>
        <p:grpSpPr>
          <a:xfrm>
            <a:off x="6192000" y="3528000"/>
            <a:ext cx="684000" cy="709679"/>
            <a:chOff x="6192000" y="3564000"/>
            <a:chExt cx="684000" cy="70967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21FC49-F4FE-CE29-5FA4-CA3E979B5D9A}"/>
                </a:ext>
              </a:extLst>
            </p:cNvPr>
            <p:cNvGrpSpPr/>
            <p:nvPr/>
          </p:nvGrpSpPr>
          <p:grpSpPr>
            <a:xfrm flipH="1">
              <a:off x="6516000" y="3564000"/>
              <a:ext cx="360000" cy="491678"/>
              <a:chOff x="10148146" y="4209481"/>
              <a:chExt cx="360000" cy="49167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D4340C2-84C3-6150-C167-1FE0F7EADF72}"/>
                  </a:ext>
                </a:extLst>
              </p:cNvPr>
              <p:cNvSpPr txBox="1"/>
              <p:nvPr/>
            </p:nvSpPr>
            <p:spPr>
              <a:xfrm>
                <a:off x="10247193" y="4531882"/>
                <a:ext cx="16190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X1</a:t>
                </a:r>
              </a:p>
            </p:txBody>
          </p:sp>
          <p:pic>
            <p:nvPicPr>
              <p:cNvPr id="47" name="!!I1">
                <a:extLst>
                  <a:ext uri="{FF2B5EF4-FFF2-40B4-BE49-F238E27FC236}">
                    <a16:creationId xmlns:a16="http://schemas.microsoft.com/office/drawing/2014/main" id="{0C5EE3DF-CEB6-11A8-0D82-2BEB2A95A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 flipH="1"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3447048-7A5F-4DB6-8662-170E886EDE02}"/>
                </a:ext>
              </a:extLst>
            </p:cNvPr>
            <p:cNvGrpSpPr/>
            <p:nvPr/>
          </p:nvGrpSpPr>
          <p:grpSpPr>
            <a:xfrm flipH="1">
              <a:off x="6192000" y="3780000"/>
              <a:ext cx="360000" cy="493679"/>
              <a:chOff x="10148146" y="4209481"/>
              <a:chExt cx="360000" cy="493679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2BF199-84D8-FDF5-113C-04FDC13A0649}"/>
                  </a:ext>
                </a:extLst>
              </p:cNvPr>
              <p:cNvSpPr txBox="1"/>
              <p:nvPr/>
            </p:nvSpPr>
            <p:spPr>
              <a:xfrm>
                <a:off x="10247193" y="4533883"/>
                <a:ext cx="16190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X2</a:t>
                </a:r>
              </a:p>
            </p:txBody>
          </p:sp>
          <p:pic>
            <p:nvPicPr>
              <p:cNvPr id="45" name="!!I1">
                <a:extLst>
                  <a:ext uri="{FF2B5EF4-FFF2-40B4-BE49-F238E27FC236}">
                    <a16:creationId xmlns:a16="http://schemas.microsoft.com/office/drawing/2014/main" id="{6A0133BF-8D73-9EBE-4181-56EC9E56B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 flipH="1"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0974796-1A3B-FB13-BB82-546EFB19967C}"/>
              </a:ext>
            </a:extLst>
          </p:cNvPr>
          <p:cNvSpPr>
            <a:spLocks/>
          </p:cNvSpPr>
          <p:nvPr/>
        </p:nvSpPr>
        <p:spPr>
          <a:xfrm>
            <a:off x="5040000" y="1627425"/>
            <a:ext cx="1980000" cy="4608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CEB99C2-3213-068C-6D21-B690604EE7FD}"/>
              </a:ext>
            </a:extLst>
          </p:cNvPr>
          <p:cNvGrpSpPr/>
          <p:nvPr/>
        </p:nvGrpSpPr>
        <p:grpSpPr>
          <a:xfrm>
            <a:off x="5184000" y="5364000"/>
            <a:ext cx="360000" cy="495479"/>
            <a:chOff x="10148146" y="4209481"/>
            <a:chExt cx="360000" cy="49547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4C070B-AE5A-E83A-3BF8-2E02CCE3B440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#7</a:t>
              </a:r>
            </a:p>
          </p:txBody>
        </p:sp>
        <p:pic>
          <p:nvPicPr>
            <p:cNvPr id="51" name="!!I1">
              <a:extLst>
                <a:ext uri="{FF2B5EF4-FFF2-40B4-BE49-F238E27FC236}">
                  <a16:creationId xmlns:a16="http://schemas.microsoft.com/office/drawing/2014/main" id="{60936632-495B-4FA7-366B-975644A72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C4A6B50-71FB-48BF-126D-CB791FA077C7}"/>
              </a:ext>
            </a:extLst>
          </p:cNvPr>
          <p:cNvGrpSpPr/>
          <p:nvPr/>
        </p:nvGrpSpPr>
        <p:grpSpPr>
          <a:xfrm>
            <a:off x="5508000" y="5581800"/>
            <a:ext cx="360000" cy="493679"/>
            <a:chOff x="10148146" y="4209481"/>
            <a:chExt cx="360000" cy="49367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AF31A8-E295-1168-7660-A0109F259F41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#8</a:t>
              </a:r>
            </a:p>
          </p:txBody>
        </p:sp>
        <p:pic>
          <p:nvPicPr>
            <p:cNvPr id="54" name="!!I1">
              <a:extLst>
                <a:ext uri="{FF2B5EF4-FFF2-40B4-BE49-F238E27FC236}">
                  <a16:creationId xmlns:a16="http://schemas.microsoft.com/office/drawing/2014/main" id="{1FC0E13D-FD98-BC3E-FB66-D2F800805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7AD7647-E45E-1815-B50D-8CBF013F933C}"/>
              </a:ext>
            </a:extLst>
          </p:cNvPr>
          <p:cNvSpPr/>
          <p:nvPr/>
        </p:nvSpPr>
        <p:spPr>
          <a:xfrm>
            <a:off x="5309969" y="219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Executor</a:t>
            </a:r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DBC107D9-3ABA-37D5-42CB-AB5BE7F1F3AA}"/>
              </a:ext>
            </a:extLst>
          </p:cNvPr>
          <p:cNvSpPr>
            <a:spLocks/>
          </p:cNvSpPr>
          <p:nvPr/>
        </p:nvSpPr>
        <p:spPr>
          <a:xfrm>
            <a:off x="540000" y="1620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E66117E-42E6-4A03-555C-92A0B5F2C5E2}"/>
              </a:ext>
            </a:extLst>
          </p:cNvPr>
          <p:cNvGrpSpPr/>
          <p:nvPr/>
        </p:nvGrpSpPr>
        <p:grpSpPr>
          <a:xfrm>
            <a:off x="2808000" y="1763999"/>
            <a:ext cx="1799876" cy="1152000"/>
            <a:chOff x="2989862" y="1763999"/>
            <a:chExt cx="1799876" cy="1152000"/>
          </a:xfrm>
        </p:grpSpPr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7ED92DBC-761F-752C-BC6A-9FAC688A1121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75CE533-75F6-9269-1E6C-4437BDAE4B35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19810A50-2DFC-1941-025B-B8E2FECE9EF2}"/>
              </a:ext>
            </a:extLst>
          </p:cNvPr>
          <p:cNvSpPr>
            <a:spLocks/>
          </p:cNvSpPr>
          <p:nvPr/>
        </p:nvSpPr>
        <p:spPr>
          <a:xfrm>
            <a:off x="540000" y="3204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7AED08A-4F06-F6CB-FB9C-862082B10E1A}"/>
              </a:ext>
            </a:extLst>
          </p:cNvPr>
          <p:cNvGrpSpPr/>
          <p:nvPr/>
        </p:nvGrpSpPr>
        <p:grpSpPr>
          <a:xfrm>
            <a:off x="685603" y="3636000"/>
            <a:ext cx="448842" cy="529602"/>
            <a:chOff x="10103725" y="4209481"/>
            <a:chExt cx="448842" cy="529602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681A249E-757D-DD2B-A477-A6F6D94538BB}"/>
                </a:ext>
              </a:extLst>
            </p:cNvPr>
            <p:cNvSpPr txBox="1"/>
            <p:nvPr/>
          </p:nvSpPr>
          <p:spPr>
            <a:xfrm>
              <a:off x="10103725" y="4569806"/>
              <a:ext cx="44884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B</a:t>
              </a:r>
            </a:p>
          </p:txBody>
        </p:sp>
        <p:pic>
          <p:nvPicPr>
            <p:cNvPr id="233" name="!!I1">
              <a:extLst>
                <a:ext uri="{FF2B5EF4-FFF2-40B4-BE49-F238E27FC236}">
                  <a16:creationId xmlns:a16="http://schemas.microsoft.com/office/drawing/2014/main" id="{BFAEB0D2-0AD4-46CB-1F4E-E505D1C74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440564A8-A402-548F-687F-5C9DC4C07B3B}"/>
              </a:ext>
            </a:extLst>
          </p:cNvPr>
          <p:cNvGrpSpPr/>
          <p:nvPr/>
        </p:nvGrpSpPr>
        <p:grpSpPr>
          <a:xfrm>
            <a:off x="2808000" y="3347999"/>
            <a:ext cx="1799876" cy="1152000"/>
            <a:chOff x="2989862" y="1763999"/>
            <a:chExt cx="1799876" cy="1152000"/>
          </a:xfrm>
        </p:grpSpPr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3365985B-A746-D321-46A7-D100ECBC403F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EED1F60-4592-2367-FFA3-0AB2C1EBF472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248" name="Rectangle: Rounded Corners 247">
            <a:extLst>
              <a:ext uri="{FF2B5EF4-FFF2-40B4-BE49-F238E27FC236}">
                <a16:creationId xmlns:a16="http://schemas.microsoft.com/office/drawing/2014/main" id="{797F23DF-A315-EBB3-3986-1459CC3D9E0F}"/>
              </a:ext>
            </a:extLst>
          </p:cNvPr>
          <p:cNvSpPr>
            <a:spLocks/>
          </p:cNvSpPr>
          <p:nvPr/>
        </p:nvSpPr>
        <p:spPr>
          <a:xfrm>
            <a:off x="540000" y="4788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41C4E443-2059-CFB8-5349-EF1DCF7FD0E3}"/>
              </a:ext>
            </a:extLst>
          </p:cNvPr>
          <p:cNvGrpSpPr/>
          <p:nvPr/>
        </p:nvGrpSpPr>
        <p:grpSpPr>
          <a:xfrm>
            <a:off x="684000" y="5220000"/>
            <a:ext cx="452047" cy="529602"/>
            <a:chOff x="10102122" y="4209481"/>
            <a:chExt cx="452047" cy="529602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5099B900-ED03-9A4A-3F8F-1FFA825299E6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C</a:t>
              </a:r>
            </a:p>
          </p:txBody>
        </p:sp>
        <p:pic>
          <p:nvPicPr>
            <p:cNvPr id="251" name="!!I1">
              <a:extLst>
                <a:ext uri="{FF2B5EF4-FFF2-40B4-BE49-F238E27FC236}">
                  <a16:creationId xmlns:a16="http://schemas.microsoft.com/office/drawing/2014/main" id="{E199D672-94A9-2850-B505-56DD5EA6B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67A9562-4D56-98F8-DE00-F671EA0EE84F}"/>
              </a:ext>
            </a:extLst>
          </p:cNvPr>
          <p:cNvGrpSpPr/>
          <p:nvPr/>
        </p:nvGrpSpPr>
        <p:grpSpPr>
          <a:xfrm>
            <a:off x="2808000" y="4931999"/>
            <a:ext cx="1799876" cy="1152000"/>
            <a:chOff x="2989862" y="1763999"/>
            <a:chExt cx="1799876" cy="1152000"/>
          </a:xfrm>
        </p:grpSpPr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2F667A99-A7FD-8252-C6E2-354B4F1DEB7F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3A46CE02-8566-129E-EFF4-D44E64BBD942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B806B86E-B267-65E6-3779-BB864E5CDCD7}"/>
              </a:ext>
            </a:extLst>
          </p:cNvPr>
          <p:cNvGrpSpPr/>
          <p:nvPr/>
        </p:nvGrpSpPr>
        <p:grpSpPr>
          <a:xfrm>
            <a:off x="684000" y="2075199"/>
            <a:ext cx="452047" cy="529602"/>
            <a:chOff x="10102122" y="4209481"/>
            <a:chExt cx="452047" cy="529602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7AE40C52-CD50-8F6A-F258-D0E611BA2166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A</a:t>
              </a:r>
            </a:p>
          </p:txBody>
        </p:sp>
        <p:pic>
          <p:nvPicPr>
            <p:cNvPr id="268" name="!!I1">
              <a:extLst>
                <a:ext uri="{FF2B5EF4-FFF2-40B4-BE49-F238E27FC236}">
                  <a16:creationId xmlns:a16="http://schemas.microsoft.com/office/drawing/2014/main" id="{1733A762-8B49-CEF2-6CB8-9270B458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0A37B9-C8D1-CA2D-8000-0F12C10B419B}"/>
              </a:ext>
            </a:extLst>
          </p:cNvPr>
          <p:cNvGrpSpPr/>
          <p:nvPr/>
        </p:nvGrpSpPr>
        <p:grpSpPr>
          <a:xfrm>
            <a:off x="2052653" y="2494800"/>
            <a:ext cx="360000" cy="493277"/>
            <a:chOff x="10148146" y="4209481"/>
            <a:chExt cx="360000" cy="4932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090797-E36E-8593-3571-E5B4D8D4F30F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#8</a:t>
              </a:r>
            </a:p>
          </p:txBody>
        </p:sp>
        <p:pic>
          <p:nvPicPr>
            <p:cNvPr id="6" name="!!I1">
              <a:extLst>
                <a:ext uri="{FF2B5EF4-FFF2-40B4-BE49-F238E27FC236}">
                  <a16:creationId xmlns:a16="http://schemas.microsoft.com/office/drawing/2014/main" id="{0F0178C7-2D03-CA62-CD4A-C28E8A142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B6EB814-9DCF-6C42-4127-276FCA5CC102}"/>
              </a:ext>
            </a:extLst>
          </p:cNvPr>
          <p:cNvGrpSpPr/>
          <p:nvPr/>
        </p:nvGrpSpPr>
        <p:grpSpPr>
          <a:xfrm>
            <a:off x="1296000" y="2494800"/>
            <a:ext cx="360000" cy="493277"/>
            <a:chOff x="10148146" y="4209481"/>
            <a:chExt cx="360000" cy="4932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E7B693-57ED-BFF5-37B3-67451C330D2F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T7</a:t>
              </a:r>
            </a:p>
          </p:txBody>
        </p:sp>
        <p:pic>
          <p:nvPicPr>
            <p:cNvPr id="9" name="!!I1">
              <a:extLst>
                <a:ext uri="{FF2B5EF4-FFF2-40B4-BE49-F238E27FC236}">
                  <a16:creationId xmlns:a16="http://schemas.microsoft.com/office/drawing/2014/main" id="{2557CA47-09B2-7D9C-E956-5AD6782C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D723C9-C35D-20E7-86A0-AA9A1AFBCD3D}"/>
              </a:ext>
            </a:extLst>
          </p:cNvPr>
          <p:cNvGrpSpPr/>
          <p:nvPr/>
        </p:nvGrpSpPr>
        <p:grpSpPr>
          <a:xfrm>
            <a:off x="1008000" y="1692000"/>
            <a:ext cx="360000" cy="493679"/>
            <a:chOff x="4219325" y="3759578"/>
            <a:chExt cx="360000" cy="4936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B94A50-08E0-5EAB-5A13-A563581B4E3C}"/>
                </a:ext>
              </a:extLst>
            </p:cNvPr>
            <p:cNvSpPr txBox="1"/>
            <p:nvPr/>
          </p:nvSpPr>
          <p:spPr>
            <a:xfrm>
              <a:off x="4359248" y="4083980"/>
              <a:ext cx="80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</a:t>
              </a:r>
            </a:p>
          </p:txBody>
        </p:sp>
        <p:pic>
          <p:nvPicPr>
            <p:cNvPr id="12" name="!!I1">
              <a:extLst>
                <a:ext uri="{FF2B5EF4-FFF2-40B4-BE49-F238E27FC236}">
                  <a16:creationId xmlns:a16="http://schemas.microsoft.com/office/drawing/2014/main" id="{C832D21F-45A3-8B7A-1D4A-2A9EAFC53362}"/>
                </a:ext>
              </a:extLst>
            </p:cNvPr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4219325" y="3759578"/>
              <a:ext cx="360000" cy="3600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77D381-6EFC-4052-D8D4-BFD2416ECC16}"/>
              </a:ext>
            </a:extLst>
          </p:cNvPr>
          <p:cNvGrpSpPr/>
          <p:nvPr/>
        </p:nvGrpSpPr>
        <p:grpSpPr>
          <a:xfrm>
            <a:off x="1548653" y="2494800"/>
            <a:ext cx="360000" cy="493277"/>
            <a:chOff x="10148146" y="4209481"/>
            <a:chExt cx="360000" cy="4932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BEB037-7FB6-65D1-6DC6-2049F40775C8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#7</a:t>
              </a:r>
            </a:p>
          </p:txBody>
        </p:sp>
        <p:pic>
          <p:nvPicPr>
            <p:cNvPr id="15" name="!!I1">
              <a:extLst>
                <a:ext uri="{FF2B5EF4-FFF2-40B4-BE49-F238E27FC236}">
                  <a16:creationId xmlns:a16="http://schemas.microsoft.com/office/drawing/2014/main" id="{C1CAC2E4-BF33-2347-B1CA-72CC5590E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993116-877B-7AEB-7092-2387FA02A209}"/>
              </a:ext>
            </a:extLst>
          </p:cNvPr>
          <p:cNvGrpSpPr/>
          <p:nvPr/>
        </p:nvGrpSpPr>
        <p:grpSpPr>
          <a:xfrm>
            <a:off x="2304000" y="1692000"/>
            <a:ext cx="360000" cy="493278"/>
            <a:chOff x="10148146" y="4209481"/>
            <a:chExt cx="360000" cy="4932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E501A6-95F8-DAF6-6637-1B792A5AECF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T3</a:t>
              </a:r>
            </a:p>
          </p:txBody>
        </p:sp>
        <p:pic>
          <p:nvPicPr>
            <p:cNvPr id="21" name="!!I1">
              <a:extLst>
                <a:ext uri="{FF2B5EF4-FFF2-40B4-BE49-F238E27FC236}">
                  <a16:creationId xmlns:a16="http://schemas.microsoft.com/office/drawing/2014/main" id="{EB158AE1-E566-7A0F-8B4E-50347AF9D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F9C648-D383-9747-17E2-341CF5AACD32}"/>
              </a:ext>
            </a:extLst>
          </p:cNvPr>
          <p:cNvGrpSpPr/>
          <p:nvPr/>
        </p:nvGrpSpPr>
        <p:grpSpPr>
          <a:xfrm>
            <a:off x="1296000" y="1692000"/>
            <a:ext cx="360000" cy="493278"/>
            <a:chOff x="10148146" y="4209481"/>
            <a:chExt cx="360000" cy="4932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4B06A2-4D41-2BF6-5138-B71C31647A84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T1</a:t>
              </a:r>
            </a:p>
          </p:txBody>
        </p:sp>
        <p:pic>
          <p:nvPicPr>
            <p:cNvPr id="24" name="!!I1">
              <a:extLst>
                <a:ext uri="{FF2B5EF4-FFF2-40B4-BE49-F238E27FC236}">
                  <a16:creationId xmlns:a16="http://schemas.microsoft.com/office/drawing/2014/main" id="{03D19A98-E481-C139-969F-9A096A37D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F1C5BD-EE33-D8E4-5B54-D88611F16187}"/>
              </a:ext>
            </a:extLst>
          </p:cNvPr>
          <p:cNvGrpSpPr/>
          <p:nvPr/>
        </p:nvGrpSpPr>
        <p:grpSpPr>
          <a:xfrm>
            <a:off x="1800000" y="1692000"/>
            <a:ext cx="360000" cy="493278"/>
            <a:chOff x="10148146" y="4209481"/>
            <a:chExt cx="360000" cy="49327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71E53B-0356-F4A1-EB50-9D96433E0102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T2</a:t>
              </a:r>
            </a:p>
          </p:txBody>
        </p:sp>
        <p:pic>
          <p:nvPicPr>
            <p:cNvPr id="27" name="!!I1">
              <a:extLst>
                <a:ext uri="{FF2B5EF4-FFF2-40B4-BE49-F238E27FC236}">
                  <a16:creationId xmlns:a16="http://schemas.microsoft.com/office/drawing/2014/main" id="{18CAB046-E47B-E671-E1E0-D6520A51F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A74352-BDE9-2FF0-7AAE-0ADFFBBC4E35}"/>
              </a:ext>
            </a:extLst>
          </p:cNvPr>
          <p:cNvGrpSpPr/>
          <p:nvPr/>
        </p:nvGrpSpPr>
        <p:grpSpPr>
          <a:xfrm>
            <a:off x="2052653" y="1692000"/>
            <a:ext cx="360000" cy="493277"/>
            <a:chOff x="10148146" y="4209481"/>
            <a:chExt cx="360000" cy="4932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4B6587-6330-04C8-39BD-F36FCF7BDA92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X2</a:t>
              </a:r>
            </a:p>
          </p:txBody>
        </p:sp>
        <p:pic>
          <p:nvPicPr>
            <p:cNvPr id="36" name="!!I1">
              <a:extLst>
                <a:ext uri="{FF2B5EF4-FFF2-40B4-BE49-F238E27FC236}">
                  <a16:creationId xmlns:a16="http://schemas.microsoft.com/office/drawing/2014/main" id="{DA290828-C415-5962-8678-F995263B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48A98A3-3B95-4AC1-35E7-FEBF29228C31}"/>
              </a:ext>
            </a:extLst>
          </p:cNvPr>
          <p:cNvGrpSpPr/>
          <p:nvPr/>
        </p:nvGrpSpPr>
        <p:grpSpPr>
          <a:xfrm>
            <a:off x="1548653" y="1692000"/>
            <a:ext cx="360000" cy="493277"/>
            <a:chOff x="10148146" y="4209481"/>
            <a:chExt cx="360000" cy="4932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5F8203-94DB-ED93-AA84-A8B006108150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X1</a:t>
              </a:r>
            </a:p>
          </p:txBody>
        </p:sp>
        <p:pic>
          <p:nvPicPr>
            <p:cNvPr id="57" name="!!I1">
              <a:extLst>
                <a:ext uri="{FF2B5EF4-FFF2-40B4-BE49-F238E27FC236}">
                  <a16:creationId xmlns:a16="http://schemas.microsoft.com/office/drawing/2014/main" id="{743CA07A-58A2-E455-77CF-ED2B547D9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EC78EA4-2698-446D-FD81-B315410C2132}"/>
              </a:ext>
            </a:extLst>
          </p:cNvPr>
          <p:cNvSpPr/>
          <p:nvPr/>
        </p:nvSpPr>
        <p:spPr>
          <a:xfrm>
            <a:off x="2986138" y="2196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Cifrador-decifrador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33E87DD3-7537-AAFD-4BC9-7D1C6CE6CAD8}"/>
              </a:ext>
            </a:extLst>
          </p:cNvPr>
          <p:cNvSpPr/>
          <p:nvPr/>
        </p:nvSpPr>
        <p:spPr>
          <a:xfrm>
            <a:off x="2986138" y="3780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Cifrador-decifrador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01FD9045-BA0D-1EC6-6FFC-D46E01EB8DC1}"/>
              </a:ext>
            </a:extLst>
          </p:cNvPr>
          <p:cNvSpPr/>
          <p:nvPr/>
        </p:nvSpPr>
        <p:spPr>
          <a:xfrm>
            <a:off x="2986138" y="5364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Cifrador-decifrador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3C462BC-FD0A-BAC9-7673-840AA15911E0}"/>
              </a:ext>
            </a:extLst>
          </p:cNvPr>
          <p:cNvGrpSpPr/>
          <p:nvPr/>
        </p:nvGrpSpPr>
        <p:grpSpPr>
          <a:xfrm>
            <a:off x="2376000" y="4079599"/>
            <a:ext cx="360000" cy="491678"/>
            <a:chOff x="-1738" y="2509084"/>
            <a:chExt cx="360000" cy="49167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91B2D93-476F-96B9-3725-1130844FFF2D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68" name="!!I1">
              <a:extLst>
                <a:ext uri="{FF2B5EF4-FFF2-40B4-BE49-F238E27FC236}">
                  <a16:creationId xmlns:a16="http://schemas.microsoft.com/office/drawing/2014/main" id="{85927A71-F8C8-E925-2D17-D36A19EBED3D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1764395-B840-1451-5C3F-C39B332387FC}"/>
              </a:ext>
            </a:extLst>
          </p:cNvPr>
          <p:cNvGrpSpPr/>
          <p:nvPr/>
        </p:nvGrpSpPr>
        <p:grpSpPr>
          <a:xfrm>
            <a:off x="2376000" y="5663600"/>
            <a:ext cx="360000" cy="491678"/>
            <a:chOff x="-1738" y="2509084"/>
            <a:chExt cx="360000" cy="491678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2B90BBA-0600-9303-460E-90146B432BDA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71" name="!!I1">
              <a:extLst>
                <a:ext uri="{FF2B5EF4-FFF2-40B4-BE49-F238E27FC236}">
                  <a16:creationId xmlns:a16="http://schemas.microsoft.com/office/drawing/2014/main" id="{2AC8B144-41C8-2D47-BDB3-6123C1044230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4CB82FE-ED4A-C9EA-3E45-BA485E51973B}"/>
              </a:ext>
            </a:extLst>
          </p:cNvPr>
          <p:cNvGrpSpPr/>
          <p:nvPr/>
        </p:nvGrpSpPr>
        <p:grpSpPr>
          <a:xfrm>
            <a:off x="2376000" y="2495599"/>
            <a:ext cx="360000" cy="491678"/>
            <a:chOff x="-1738" y="2509084"/>
            <a:chExt cx="360000" cy="491678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8E745FD-C149-D983-8ACD-7246B47A3098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74" name="!!I1">
              <a:extLst>
                <a:ext uri="{FF2B5EF4-FFF2-40B4-BE49-F238E27FC236}">
                  <a16:creationId xmlns:a16="http://schemas.microsoft.com/office/drawing/2014/main" id="{F0CA90FD-3D67-42BF-C712-B2FE6F7E8091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93B75C5-12A7-D8BE-0703-6F04A3647EA6}"/>
              </a:ext>
            </a:extLst>
          </p:cNvPr>
          <p:cNvGrpSpPr/>
          <p:nvPr/>
        </p:nvGrpSpPr>
        <p:grpSpPr>
          <a:xfrm>
            <a:off x="1296000" y="4078800"/>
            <a:ext cx="360000" cy="493277"/>
            <a:chOff x="10148146" y="4209481"/>
            <a:chExt cx="360000" cy="49327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CC5F601-9935-BAF8-28F8-F69AF9AAB734}"/>
                </a:ext>
              </a:extLst>
            </p:cNvPr>
            <p:cNvSpPr txBox="1"/>
            <p:nvPr/>
          </p:nvSpPr>
          <p:spPr>
            <a:xfrm>
              <a:off x="10265650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T7</a:t>
              </a:r>
            </a:p>
          </p:txBody>
        </p:sp>
        <p:pic>
          <p:nvPicPr>
            <p:cNvPr id="81" name="!!I1">
              <a:extLst>
                <a:ext uri="{FF2B5EF4-FFF2-40B4-BE49-F238E27FC236}">
                  <a16:creationId xmlns:a16="http://schemas.microsoft.com/office/drawing/2014/main" id="{11454662-6EBE-7E38-458D-7C27C0E1D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F1F0E72-FDAE-FE45-43EF-BE55EC4AEE9A}"/>
              </a:ext>
            </a:extLst>
          </p:cNvPr>
          <p:cNvGrpSpPr/>
          <p:nvPr/>
        </p:nvGrpSpPr>
        <p:grpSpPr>
          <a:xfrm>
            <a:off x="1800000" y="2494800"/>
            <a:ext cx="360000" cy="493277"/>
            <a:chOff x="10148146" y="4209481"/>
            <a:chExt cx="360000" cy="49327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7BDC5FF-BFAE-F845-13EB-C4252F122D6F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T8</a:t>
              </a:r>
            </a:p>
          </p:txBody>
        </p:sp>
        <p:pic>
          <p:nvPicPr>
            <p:cNvPr id="84" name="!!I1">
              <a:extLst>
                <a:ext uri="{FF2B5EF4-FFF2-40B4-BE49-F238E27FC236}">
                  <a16:creationId xmlns:a16="http://schemas.microsoft.com/office/drawing/2014/main" id="{E7D11680-B9D7-5E6E-EE4A-9C97333D3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36E9AA3-27A6-967D-4BE9-61F9BBDA9C1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17899" y="3282103"/>
            <a:ext cx="154798" cy="1438596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D9E43267-E705-00F6-9110-083FBF7BA8F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69898" y="1950102"/>
            <a:ext cx="154800" cy="934596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87" name="!!I1">
            <a:extLst>
              <a:ext uri="{FF2B5EF4-FFF2-40B4-BE49-F238E27FC236}">
                <a16:creationId xmlns:a16="http://schemas.microsoft.com/office/drawing/2014/main" id="{6E2237C5-48CE-1B8D-7DA0-1F6E9F3CEB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080000" y="2160000"/>
            <a:ext cx="360000" cy="360000"/>
          </a:xfrm>
          <a:prstGeom prst="rect">
            <a:avLst/>
          </a:prstGeom>
        </p:spPr>
      </p:pic>
      <p:pic>
        <p:nvPicPr>
          <p:cNvPr id="88" name="!!I1">
            <a:extLst>
              <a:ext uri="{FF2B5EF4-FFF2-40B4-BE49-F238E27FC236}">
                <a16:creationId xmlns:a16="http://schemas.microsoft.com/office/drawing/2014/main" id="{FB1D3533-5E27-B494-0750-325F6D236B4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080000" y="3744000"/>
            <a:ext cx="360000" cy="360000"/>
          </a:xfrm>
          <a:prstGeom prst="rect">
            <a:avLst/>
          </a:prstGeom>
        </p:spPr>
      </p:pic>
      <p:pic>
        <p:nvPicPr>
          <p:cNvPr id="89" name="!!I1">
            <a:extLst>
              <a:ext uri="{FF2B5EF4-FFF2-40B4-BE49-F238E27FC236}">
                <a16:creationId xmlns:a16="http://schemas.microsoft.com/office/drawing/2014/main" id="{B7A94A86-0C66-968F-CF9C-EDEC221A9ED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1080000" y="5328000"/>
            <a:ext cx="360000" cy="360000"/>
          </a:xfrm>
          <a:prstGeom prst="rect">
            <a:avLst/>
          </a:prstGeom>
        </p:spPr>
      </p:pic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2D8012E8-C278-1273-B3E6-632FBEFEAEB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95998" y="4788001"/>
            <a:ext cx="0" cy="1439998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8903FEBD-FE9A-7C3C-1854-B5701EE6C73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95998" y="3204001"/>
            <a:ext cx="0" cy="1439998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7629DE8C-99AA-9C2D-7A87-64FBE58973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95998" y="1619999"/>
            <a:ext cx="0" cy="1439998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BE8E2A6-62E3-F011-1318-9A457C985DAE}"/>
              </a:ext>
            </a:extLst>
          </p:cNvPr>
          <p:cNvSpPr/>
          <p:nvPr/>
        </p:nvSpPr>
        <p:spPr>
          <a:xfrm>
            <a:off x="2986138" y="2556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Ouvidor-indexador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F871E8B1-7555-1EF5-806D-1090407034BB}"/>
              </a:ext>
            </a:extLst>
          </p:cNvPr>
          <p:cNvSpPr/>
          <p:nvPr/>
        </p:nvSpPr>
        <p:spPr>
          <a:xfrm>
            <a:off x="2986138" y="4140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Ouvidor-indexador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2566D00E-EB12-18C5-4FBF-E161A7275BBD}"/>
              </a:ext>
            </a:extLst>
          </p:cNvPr>
          <p:cNvSpPr/>
          <p:nvPr/>
        </p:nvSpPr>
        <p:spPr>
          <a:xfrm>
            <a:off x="2986138" y="5724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Ouvidor-indexador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344842-9420-1C95-47DA-30750025895F}"/>
              </a:ext>
            </a:extLst>
          </p:cNvPr>
          <p:cNvSpPr txBox="1"/>
          <p:nvPr/>
        </p:nvSpPr>
        <p:spPr>
          <a:xfrm>
            <a:off x="1595231" y="6264000"/>
            <a:ext cx="2101537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</a:rPr>
              <a:t>Instituições financeiras (</a:t>
            </a:r>
            <a:r>
              <a:rPr lang="en-US" sz="1100" i="1" dirty="0">
                <a:solidFill>
                  <a:schemeClr val="bg2"/>
                </a:solidFill>
              </a:rPr>
              <a:t>off-chain</a:t>
            </a:r>
            <a:r>
              <a:rPr lang="pt-BR" sz="11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304E81-F181-BAC1-1F94-29B33FA67CEE}"/>
              </a:ext>
            </a:extLst>
          </p:cNvPr>
          <p:cNvSpPr txBox="1"/>
          <p:nvPr/>
        </p:nvSpPr>
        <p:spPr>
          <a:xfrm>
            <a:off x="5164379" y="6264000"/>
            <a:ext cx="1731243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Nó da rede DREX (</a:t>
            </a:r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on-chain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2979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57E3D-3FBE-163F-21A2-0BE58DE5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SFCOOP</a:t>
            </a:r>
            <a:br>
              <a:rPr lang="pt-BR" dirty="0"/>
            </a:br>
            <a:r>
              <a:rPr lang="pt-BR" sz="1400" dirty="0"/>
              <a:t>Passo a passo de uma transferência (ações do remetente e do destinatário)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6468C70-9D00-2B98-009D-9A907F476559}"/>
              </a:ext>
            </a:extLst>
          </p:cNvPr>
          <p:cNvSpPr/>
          <p:nvPr/>
        </p:nvSpPr>
        <p:spPr>
          <a:xfrm>
            <a:off x="7308000" y="1627425"/>
            <a:ext cx="4356000" cy="46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Ouvir os eventos lançados na rede.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Tentar decifrar os segredos dos novos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criados.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Sincronizar a árvore local, indexando os compromissos criados.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6063C4D-9605-A652-3D96-88F7B93609C5}"/>
              </a:ext>
            </a:extLst>
          </p:cNvPr>
          <p:cNvGrpSpPr/>
          <p:nvPr/>
        </p:nvGrpSpPr>
        <p:grpSpPr>
          <a:xfrm>
            <a:off x="1296000" y="3276000"/>
            <a:ext cx="360000" cy="493278"/>
            <a:chOff x="10148146" y="4209481"/>
            <a:chExt cx="360000" cy="493278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D39E472-EC78-39FB-CD45-02DA2CF4741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T4</a:t>
              </a:r>
            </a:p>
          </p:txBody>
        </p:sp>
        <p:pic>
          <p:nvPicPr>
            <p:cNvPr id="107" name="!!I1">
              <a:extLst>
                <a:ext uri="{FF2B5EF4-FFF2-40B4-BE49-F238E27FC236}">
                  <a16:creationId xmlns:a16="http://schemas.microsoft.com/office/drawing/2014/main" id="{213124BD-FDA2-5589-892D-523D9483F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96727B7-C765-E6F9-1852-A13145E22C65}"/>
              </a:ext>
            </a:extLst>
          </p:cNvPr>
          <p:cNvGrpSpPr/>
          <p:nvPr/>
        </p:nvGrpSpPr>
        <p:grpSpPr>
          <a:xfrm>
            <a:off x="1800000" y="3276000"/>
            <a:ext cx="360000" cy="493278"/>
            <a:chOff x="10148146" y="4209481"/>
            <a:chExt cx="360000" cy="493278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53B5D3F-C86B-42DB-9922-A88D7AF0B83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T5</a:t>
              </a:r>
            </a:p>
          </p:txBody>
        </p:sp>
        <p:pic>
          <p:nvPicPr>
            <p:cNvPr id="110" name="!!I1">
              <a:extLst>
                <a:ext uri="{FF2B5EF4-FFF2-40B4-BE49-F238E27FC236}">
                  <a16:creationId xmlns:a16="http://schemas.microsoft.com/office/drawing/2014/main" id="{26B71DBA-55F8-4B6E-AD4C-5001EA20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86FF9EC-A7F4-CA7D-CC72-69E794F343EB}"/>
              </a:ext>
            </a:extLst>
          </p:cNvPr>
          <p:cNvGrpSpPr/>
          <p:nvPr/>
        </p:nvGrpSpPr>
        <p:grpSpPr>
          <a:xfrm>
            <a:off x="1296000" y="4860000"/>
            <a:ext cx="360000" cy="493278"/>
            <a:chOff x="10148146" y="4209481"/>
            <a:chExt cx="360000" cy="493278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0211474-101A-90E5-54C0-80CABFE44D47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T6</a:t>
              </a:r>
            </a:p>
          </p:txBody>
        </p:sp>
        <p:pic>
          <p:nvPicPr>
            <p:cNvPr id="127" name="!!I1">
              <a:extLst>
                <a:ext uri="{FF2B5EF4-FFF2-40B4-BE49-F238E27FC236}">
                  <a16:creationId xmlns:a16="http://schemas.microsoft.com/office/drawing/2014/main" id="{7B099E5D-DBCE-81B5-9FE8-2F5F1E5E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D0099184-0907-ECE9-85C6-3BB9B8892DEB}"/>
              </a:ext>
            </a:extLst>
          </p:cNvPr>
          <p:cNvSpPr/>
          <p:nvPr/>
        </p:nvSpPr>
        <p:spPr>
          <a:xfrm>
            <a:off x="2987938" y="3420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04AE14B5-3E84-EECC-E0C9-6BCAA6EE3C65}"/>
              </a:ext>
            </a:extLst>
          </p:cNvPr>
          <p:cNvSpPr/>
          <p:nvPr/>
        </p:nvSpPr>
        <p:spPr>
          <a:xfrm>
            <a:off x="2987938" y="5004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8EC05D92-D01E-1081-EC51-19C6CE0908D3}"/>
              </a:ext>
            </a:extLst>
          </p:cNvPr>
          <p:cNvSpPr/>
          <p:nvPr/>
        </p:nvSpPr>
        <p:spPr>
          <a:xfrm>
            <a:off x="5309969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Emissor de eventos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520DCCD2-A711-CBD7-464E-BFD8FC0963EF}"/>
              </a:ext>
            </a:extLst>
          </p:cNvPr>
          <p:cNvSpPr>
            <a:spLocks/>
          </p:cNvSpPr>
          <p:nvPr/>
        </p:nvSpPr>
        <p:spPr>
          <a:xfrm>
            <a:off x="5184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131B066-DCB3-B619-AE4F-3BC075697D8D}"/>
              </a:ext>
            </a:extLst>
          </p:cNvPr>
          <p:cNvGrpSpPr/>
          <p:nvPr/>
        </p:nvGrpSpPr>
        <p:grpSpPr>
          <a:xfrm>
            <a:off x="5184000" y="4140000"/>
            <a:ext cx="360000" cy="495479"/>
            <a:chOff x="10148146" y="4209481"/>
            <a:chExt cx="360000" cy="495479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928CA391-F9EA-17B4-D224-F27D752762A0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#3</a:t>
              </a:r>
            </a:p>
          </p:txBody>
        </p:sp>
        <p:pic>
          <p:nvPicPr>
            <p:cNvPr id="221" name="!!I1">
              <a:extLst>
                <a:ext uri="{FF2B5EF4-FFF2-40B4-BE49-F238E27FC236}">
                  <a16:creationId xmlns:a16="http://schemas.microsoft.com/office/drawing/2014/main" id="{18422DD6-7406-EC1E-76BA-0D76D8FDD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16D38A8-1CF5-B40F-B0FB-EA85058282D7}"/>
              </a:ext>
            </a:extLst>
          </p:cNvPr>
          <p:cNvGrpSpPr/>
          <p:nvPr/>
        </p:nvGrpSpPr>
        <p:grpSpPr>
          <a:xfrm>
            <a:off x="5184000" y="4752000"/>
            <a:ext cx="360000" cy="493679"/>
            <a:chOff x="10148146" y="4209481"/>
            <a:chExt cx="360000" cy="493679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BCA3FC85-FA1C-9BE5-25F5-004DCDDC9AAE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#5</a:t>
              </a:r>
            </a:p>
          </p:txBody>
        </p:sp>
        <p:pic>
          <p:nvPicPr>
            <p:cNvPr id="218" name="!!I1">
              <a:extLst>
                <a:ext uri="{FF2B5EF4-FFF2-40B4-BE49-F238E27FC236}">
                  <a16:creationId xmlns:a16="http://schemas.microsoft.com/office/drawing/2014/main" id="{AFC5415F-6823-B00A-CC23-D632C9EE5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BB9DD23-AA2B-7A32-2807-79ADF9338F1C}"/>
              </a:ext>
            </a:extLst>
          </p:cNvPr>
          <p:cNvGrpSpPr/>
          <p:nvPr/>
        </p:nvGrpSpPr>
        <p:grpSpPr>
          <a:xfrm>
            <a:off x="5508000" y="4356000"/>
            <a:ext cx="360000" cy="495479"/>
            <a:chOff x="10148146" y="4209481"/>
            <a:chExt cx="360000" cy="495479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AA79BF7-F892-C7D3-292A-8BDCFE63EBC9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#4</a:t>
              </a:r>
            </a:p>
          </p:txBody>
        </p:sp>
        <p:pic>
          <p:nvPicPr>
            <p:cNvPr id="206" name="!!I1">
              <a:extLst>
                <a:ext uri="{FF2B5EF4-FFF2-40B4-BE49-F238E27FC236}">
                  <a16:creationId xmlns:a16="http://schemas.microsoft.com/office/drawing/2014/main" id="{1711242C-50E8-1810-2F06-B2DEDAC5D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E69AE63-ADF4-FDE8-DB95-F937F73E3CE7}"/>
              </a:ext>
            </a:extLst>
          </p:cNvPr>
          <p:cNvGrpSpPr/>
          <p:nvPr/>
        </p:nvGrpSpPr>
        <p:grpSpPr>
          <a:xfrm>
            <a:off x="5508000" y="4968000"/>
            <a:ext cx="360000" cy="493679"/>
            <a:chOff x="10148146" y="4209481"/>
            <a:chExt cx="360000" cy="493679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C1A6364-3FBF-78F7-AD72-EE92A40F4C6F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#6</a:t>
              </a:r>
            </a:p>
          </p:txBody>
        </p:sp>
        <p:pic>
          <p:nvPicPr>
            <p:cNvPr id="203" name="!!I1">
              <a:extLst>
                <a:ext uri="{FF2B5EF4-FFF2-40B4-BE49-F238E27FC236}">
                  <a16:creationId xmlns:a16="http://schemas.microsoft.com/office/drawing/2014/main" id="{3C357D93-8608-E285-BAE8-8FB370C99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31418EC4-F157-F689-7544-7E5ECF6CBE20}"/>
              </a:ext>
            </a:extLst>
          </p:cNvPr>
          <p:cNvSpPr>
            <a:spLocks/>
          </p:cNvSpPr>
          <p:nvPr/>
        </p:nvSpPr>
        <p:spPr>
          <a:xfrm flipH="1">
            <a:off x="6192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F30F67A-E26A-8D5A-3C2D-3D49A42A22B5}"/>
              </a:ext>
            </a:extLst>
          </p:cNvPr>
          <p:cNvGrpSpPr/>
          <p:nvPr/>
        </p:nvGrpSpPr>
        <p:grpSpPr>
          <a:xfrm>
            <a:off x="2304000" y="1692000"/>
            <a:ext cx="360000" cy="493278"/>
            <a:chOff x="10148146" y="4209481"/>
            <a:chExt cx="360000" cy="493278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F4DF228-3E3E-6F21-EB21-802E4CEA8E38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T3</a:t>
              </a:r>
            </a:p>
          </p:txBody>
        </p:sp>
        <p:pic>
          <p:nvPicPr>
            <p:cNvPr id="77" name="!!I1">
              <a:extLst>
                <a:ext uri="{FF2B5EF4-FFF2-40B4-BE49-F238E27FC236}">
                  <a16:creationId xmlns:a16="http://schemas.microsoft.com/office/drawing/2014/main" id="{1E7EF002-8F0F-C7F1-DB85-5C22F1B68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8E7C62D-15B8-9830-3940-A1D28AF09D47}"/>
              </a:ext>
            </a:extLst>
          </p:cNvPr>
          <p:cNvSpPr/>
          <p:nvPr/>
        </p:nvSpPr>
        <p:spPr>
          <a:xfrm>
            <a:off x="2986138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BE6E4D9-F269-A0F8-FC18-6779DCD5FC0F}"/>
              </a:ext>
            </a:extLst>
          </p:cNvPr>
          <p:cNvGrpSpPr/>
          <p:nvPr/>
        </p:nvGrpSpPr>
        <p:grpSpPr>
          <a:xfrm>
            <a:off x="5184000" y="3528000"/>
            <a:ext cx="360000" cy="491678"/>
            <a:chOff x="10148146" y="4209481"/>
            <a:chExt cx="360000" cy="491678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4A1590A-657C-7452-FD5F-A04D2E11044D}"/>
                </a:ext>
              </a:extLst>
            </p:cNvPr>
            <p:cNvSpPr txBox="1"/>
            <p:nvPr/>
          </p:nvSpPr>
          <p:spPr>
            <a:xfrm>
              <a:off x="10252803" y="4531882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#1</a:t>
              </a:r>
            </a:p>
          </p:txBody>
        </p:sp>
        <p:pic>
          <p:nvPicPr>
            <p:cNvPr id="174" name="!!I1">
              <a:extLst>
                <a:ext uri="{FF2B5EF4-FFF2-40B4-BE49-F238E27FC236}">
                  <a16:creationId xmlns:a16="http://schemas.microsoft.com/office/drawing/2014/main" id="{13806A93-473E-EB6D-8E42-20B7EF255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7818930-BAC9-1860-DCBC-4EE51D2BB08A}"/>
              </a:ext>
            </a:extLst>
          </p:cNvPr>
          <p:cNvGrpSpPr/>
          <p:nvPr/>
        </p:nvGrpSpPr>
        <p:grpSpPr>
          <a:xfrm>
            <a:off x="5508000" y="3744000"/>
            <a:ext cx="360000" cy="493679"/>
            <a:chOff x="10148146" y="4209481"/>
            <a:chExt cx="360000" cy="493679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86EC605-6592-05F4-F696-6EA518A85F9B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#2</a:t>
              </a:r>
            </a:p>
          </p:txBody>
        </p:sp>
        <p:pic>
          <p:nvPicPr>
            <p:cNvPr id="177" name="!!I1">
              <a:extLst>
                <a:ext uri="{FF2B5EF4-FFF2-40B4-BE49-F238E27FC236}">
                  <a16:creationId xmlns:a16="http://schemas.microsoft.com/office/drawing/2014/main" id="{EB397661-70D0-89D2-3273-E725CC04B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0A9CA3E-4BF8-907E-3216-276B21894612}"/>
              </a:ext>
            </a:extLst>
          </p:cNvPr>
          <p:cNvSpPr/>
          <p:nvPr/>
        </p:nvSpPr>
        <p:spPr>
          <a:xfrm>
            <a:off x="5308139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Validador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37F7CD-02F1-45A7-9813-DDBBBED4D169}"/>
              </a:ext>
            </a:extLst>
          </p:cNvPr>
          <p:cNvGrpSpPr/>
          <p:nvPr/>
        </p:nvGrpSpPr>
        <p:grpSpPr>
          <a:xfrm>
            <a:off x="5130000" y="1763999"/>
            <a:ext cx="1691939" cy="1259876"/>
            <a:chOff x="5327999" y="1763999"/>
            <a:chExt cx="1691939" cy="125987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33EB98E-CFBE-D1A5-E229-BF078B772FAA}"/>
                </a:ext>
              </a:extLst>
            </p:cNvPr>
            <p:cNvSpPr/>
            <p:nvPr/>
          </p:nvSpPr>
          <p:spPr>
            <a:xfrm>
              <a:off x="5328000" y="1763999"/>
              <a:ext cx="1691938" cy="1259876"/>
            </a:xfrm>
            <a:custGeom>
              <a:avLst/>
              <a:gdLst>
                <a:gd name="connsiteX0" fmla="*/ 107938 w 1691938"/>
                <a:gd name="connsiteY0" fmla="*/ 0 h 1259876"/>
                <a:gd name="connsiteX1" fmla="*/ 1691938 w 1691938"/>
                <a:gd name="connsiteY1" fmla="*/ 0 h 1259876"/>
                <a:gd name="connsiteX2" fmla="*/ 1691938 w 1691938"/>
                <a:gd name="connsiteY2" fmla="*/ 1152000 h 1259876"/>
                <a:gd name="connsiteX3" fmla="*/ 981370 w 1691938"/>
                <a:gd name="connsiteY3" fmla="*/ 1152000 h 1259876"/>
                <a:gd name="connsiteX4" fmla="*/ 1043938 w 1691938"/>
                <a:gd name="connsiteY4" fmla="*/ 1259876 h 1259876"/>
                <a:gd name="connsiteX5" fmla="*/ 846000 w 1691938"/>
                <a:gd name="connsiteY5" fmla="*/ 1259876 h 1259876"/>
                <a:gd name="connsiteX6" fmla="*/ 846000 w 1691938"/>
                <a:gd name="connsiteY6" fmla="*/ 629876 h 1259876"/>
                <a:gd name="connsiteX7" fmla="*/ 0 w 1691938"/>
                <a:gd name="connsiteY7" fmla="*/ 629876 h 1259876"/>
                <a:gd name="connsiteX8" fmla="*/ 0 w 1691938"/>
                <a:gd name="connsiteY8" fmla="*/ 432000 h 1259876"/>
                <a:gd name="connsiteX9" fmla="*/ 107938 w 1691938"/>
                <a:gd name="connsiteY9" fmla="*/ 494604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10" fmla="*/ 91440 w 1691938"/>
                <a:gd name="connsiteY10" fmla="*/ 72131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0" fmla="*/ 0 w 1691938"/>
                <a:gd name="connsiteY0" fmla="*/ 432000 h 1259876"/>
                <a:gd name="connsiteX1" fmla="*/ 107938 w 1691938"/>
                <a:gd name="connsiteY1" fmla="*/ 494604 h 1259876"/>
                <a:gd name="connsiteX2" fmla="*/ 107938 w 1691938"/>
                <a:gd name="connsiteY2" fmla="*/ 0 h 1259876"/>
                <a:gd name="connsiteX3" fmla="*/ 1691938 w 1691938"/>
                <a:gd name="connsiteY3" fmla="*/ 0 h 1259876"/>
                <a:gd name="connsiteX4" fmla="*/ 1691938 w 1691938"/>
                <a:gd name="connsiteY4" fmla="*/ 1152000 h 1259876"/>
                <a:gd name="connsiteX5" fmla="*/ 981370 w 1691938"/>
                <a:gd name="connsiteY5" fmla="*/ 1152000 h 1259876"/>
                <a:gd name="connsiteX6" fmla="*/ 1043938 w 1691938"/>
                <a:gd name="connsiteY6" fmla="*/ 1259876 h 12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1938" h="1259876">
                  <a:moveTo>
                    <a:pt x="0" y="432000"/>
                  </a:moveTo>
                  <a:lnTo>
                    <a:pt x="107938" y="494604"/>
                  </a:lnTo>
                  <a:lnTo>
                    <a:pt x="107938" y="0"/>
                  </a:lnTo>
                  <a:lnTo>
                    <a:pt x="1691938" y="0"/>
                  </a:lnTo>
                  <a:lnTo>
                    <a:pt x="1691938" y="1152000"/>
                  </a:lnTo>
                  <a:lnTo>
                    <a:pt x="981370" y="1152000"/>
                  </a:lnTo>
                  <a:lnTo>
                    <a:pt x="1043938" y="1259876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0D92ABB-05D8-DA0B-06BF-48038DDF55E9}"/>
                </a:ext>
              </a:extLst>
            </p:cNvPr>
            <p:cNvSpPr/>
            <p:nvPr/>
          </p:nvSpPr>
          <p:spPr>
            <a:xfrm>
              <a:off x="5327999" y="2421395"/>
              <a:ext cx="818507" cy="602480"/>
            </a:xfrm>
            <a:custGeom>
              <a:avLst/>
              <a:gdLst>
                <a:gd name="connsiteX0" fmla="*/ 0 w 846000"/>
                <a:gd name="connsiteY0" fmla="*/ 0 h 630000"/>
                <a:gd name="connsiteX1" fmla="*/ 846000 w 846000"/>
                <a:gd name="connsiteY1" fmla="*/ 0 h 630000"/>
                <a:gd name="connsiteX2" fmla="*/ 846000 w 846000"/>
                <a:gd name="connsiteY2" fmla="*/ 630000 h 630000"/>
                <a:gd name="connsiteX3" fmla="*/ 755938 w 846000"/>
                <a:gd name="connsiteY3" fmla="*/ 630000 h 630000"/>
                <a:gd name="connsiteX4" fmla="*/ 818507 w 846000"/>
                <a:gd name="connsiteY4" fmla="*/ 522124 h 630000"/>
                <a:gd name="connsiteX5" fmla="*/ 107938 w 846000"/>
                <a:gd name="connsiteY5" fmla="*/ 522124 h 630000"/>
                <a:gd name="connsiteX6" fmla="*/ 107938 w 846000"/>
                <a:gd name="connsiteY6" fmla="*/ 27520 h 630000"/>
                <a:gd name="connsiteX7" fmla="*/ 0 w 846000"/>
                <a:gd name="connsiteY7" fmla="*/ 90124 h 630000"/>
                <a:gd name="connsiteX0" fmla="*/ 846000 w 937440"/>
                <a:gd name="connsiteY0" fmla="*/ 0 h 630000"/>
                <a:gd name="connsiteX1" fmla="*/ 846000 w 937440"/>
                <a:gd name="connsiteY1" fmla="*/ 630000 h 630000"/>
                <a:gd name="connsiteX2" fmla="*/ 755938 w 937440"/>
                <a:gd name="connsiteY2" fmla="*/ 630000 h 630000"/>
                <a:gd name="connsiteX3" fmla="*/ 818507 w 937440"/>
                <a:gd name="connsiteY3" fmla="*/ 522124 h 630000"/>
                <a:gd name="connsiteX4" fmla="*/ 107938 w 937440"/>
                <a:gd name="connsiteY4" fmla="*/ 522124 h 630000"/>
                <a:gd name="connsiteX5" fmla="*/ 107938 w 937440"/>
                <a:gd name="connsiteY5" fmla="*/ 27520 h 630000"/>
                <a:gd name="connsiteX6" fmla="*/ 0 w 937440"/>
                <a:gd name="connsiteY6" fmla="*/ 90124 h 630000"/>
                <a:gd name="connsiteX7" fmla="*/ 0 w 937440"/>
                <a:gd name="connsiteY7" fmla="*/ 0 h 630000"/>
                <a:gd name="connsiteX8" fmla="*/ 937440 w 937440"/>
                <a:gd name="connsiteY8" fmla="*/ 91440 h 630000"/>
                <a:gd name="connsiteX0" fmla="*/ 846000 w 846000"/>
                <a:gd name="connsiteY0" fmla="*/ 0 h 630000"/>
                <a:gd name="connsiteX1" fmla="*/ 846000 w 846000"/>
                <a:gd name="connsiteY1" fmla="*/ 630000 h 630000"/>
                <a:gd name="connsiteX2" fmla="*/ 755938 w 846000"/>
                <a:gd name="connsiteY2" fmla="*/ 630000 h 630000"/>
                <a:gd name="connsiteX3" fmla="*/ 818507 w 846000"/>
                <a:gd name="connsiteY3" fmla="*/ 522124 h 630000"/>
                <a:gd name="connsiteX4" fmla="*/ 107938 w 846000"/>
                <a:gd name="connsiteY4" fmla="*/ 522124 h 630000"/>
                <a:gd name="connsiteX5" fmla="*/ 107938 w 846000"/>
                <a:gd name="connsiteY5" fmla="*/ 27520 h 630000"/>
                <a:gd name="connsiteX6" fmla="*/ 0 w 846000"/>
                <a:gd name="connsiteY6" fmla="*/ 90124 h 630000"/>
                <a:gd name="connsiteX7" fmla="*/ 0 w 846000"/>
                <a:gd name="connsiteY7" fmla="*/ 0 h 630000"/>
                <a:gd name="connsiteX0" fmla="*/ 846000 w 846000"/>
                <a:gd name="connsiteY0" fmla="*/ 630000 h 630000"/>
                <a:gd name="connsiteX1" fmla="*/ 755938 w 846000"/>
                <a:gd name="connsiteY1" fmla="*/ 630000 h 630000"/>
                <a:gd name="connsiteX2" fmla="*/ 818507 w 846000"/>
                <a:gd name="connsiteY2" fmla="*/ 522124 h 630000"/>
                <a:gd name="connsiteX3" fmla="*/ 107938 w 846000"/>
                <a:gd name="connsiteY3" fmla="*/ 522124 h 630000"/>
                <a:gd name="connsiteX4" fmla="*/ 107938 w 846000"/>
                <a:gd name="connsiteY4" fmla="*/ 27520 h 630000"/>
                <a:gd name="connsiteX5" fmla="*/ 0 w 846000"/>
                <a:gd name="connsiteY5" fmla="*/ 90124 h 630000"/>
                <a:gd name="connsiteX6" fmla="*/ 0 w 846000"/>
                <a:gd name="connsiteY6" fmla="*/ 0 h 630000"/>
                <a:gd name="connsiteX0" fmla="*/ 755938 w 818507"/>
                <a:gd name="connsiteY0" fmla="*/ 630000 h 630000"/>
                <a:gd name="connsiteX1" fmla="*/ 818507 w 818507"/>
                <a:gd name="connsiteY1" fmla="*/ 522124 h 630000"/>
                <a:gd name="connsiteX2" fmla="*/ 107938 w 818507"/>
                <a:gd name="connsiteY2" fmla="*/ 522124 h 630000"/>
                <a:gd name="connsiteX3" fmla="*/ 107938 w 818507"/>
                <a:gd name="connsiteY3" fmla="*/ 27520 h 630000"/>
                <a:gd name="connsiteX4" fmla="*/ 0 w 818507"/>
                <a:gd name="connsiteY4" fmla="*/ 90124 h 630000"/>
                <a:gd name="connsiteX5" fmla="*/ 0 w 818507"/>
                <a:gd name="connsiteY5" fmla="*/ 0 h 630000"/>
                <a:gd name="connsiteX0" fmla="*/ 755938 w 818507"/>
                <a:gd name="connsiteY0" fmla="*/ 602480 h 602480"/>
                <a:gd name="connsiteX1" fmla="*/ 818507 w 818507"/>
                <a:gd name="connsiteY1" fmla="*/ 494604 h 602480"/>
                <a:gd name="connsiteX2" fmla="*/ 107938 w 818507"/>
                <a:gd name="connsiteY2" fmla="*/ 494604 h 602480"/>
                <a:gd name="connsiteX3" fmla="*/ 107938 w 818507"/>
                <a:gd name="connsiteY3" fmla="*/ 0 h 602480"/>
                <a:gd name="connsiteX4" fmla="*/ 0 w 818507"/>
                <a:gd name="connsiteY4" fmla="*/ 62604 h 60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507" h="602480">
                  <a:moveTo>
                    <a:pt x="755938" y="602480"/>
                  </a:moveTo>
                  <a:lnTo>
                    <a:pt x="818507" y="494604"/>
                  </a:lnTo>
                  <a:lnTo>
                    <a:pt x="107938" y="494604"/>
                  </a:lnTo>
                  <a:lnTo>
                    <a:pt x="107938" y="0"/>
                  </a:lnTo>
                  <a:lnTo>
                    <a:pt x="0" y="62604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pic>
        <p:nvPicPr>
          <p:cNvPr id="37" name="!!I1">
            <a:extLst>
              <a:ext uri="{FF2B5EF4-FFF2-40B4-BE49-F238E27FC236}">
                <a16:creationId xmlns:a16="http://schemas.microsoft.com/office/drawing/2014/main" id="{980944D3-D569-0F32-A647-E83EFDD09376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346000" y="3096000"/>
            <a:ext cx="360000" cy="360000"/>
          </a:xfrm>
          <a:prstGeom prst="rect">
            <a:avLst/>
          </a:prstGeom>
        </p:spPr>
      </p:pic>
      <p:pic>
        <p:nvPicPr>
          <p:cNvPr id="38" name="!!I1">
            <a:extLst>
              <a:ext uri="{FF2B5EF4-FFF2-40B4-BE49-F238E27FC236}">
                <a16:creationId xmlns:a16="http://schemas.microsoft.com/office/drawing/2014/main" id="{57B61E40-AE3A-6118-48BC-B7898ABB301E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flipH="1">
            <a:off x="6354000" y="3096000"/>
            <a:ext cx="360000" cy="3600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B4451EF-D2C4-FCEE-D525-AC93BFA5BF1E}"/>
              </a:ext>
            </a:extLst>
          </p:cNvPr>
          <p:cNvGrpSpPr/>
          <p:nvPr/>
        </p:nvGrpSpPr>
        <p:grpSpPr>
          <a:xfrm>
            <a:off x="6192000" y="3528000"/>
            <a:ext cx="684000" cy="709679"/>
            <a:chOff x="6192000" y="3564000"/>
            <a:chExt cx="684000" cy="70967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21FC49-F4FE-CE29-5FA4-CA3E979B5D9A}"/>
                </a:ext>
              </a:extLst>
            </p:cNvPr>
            <p:cNvGrpSpPr/>
            <p:nvPr/>
          </p:nvGrpSpPr>
          <p:grpSpPr>
            <a:xfrm flipH="1">
              <a:off x="6516000" y="3564000"/>
              <a:ext cx="360000" cy="491678"/>
              <a:chOff x="10148146" y="4209481"/>
              <a:chExt cx="360000" cy="49167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D4340C2-84C3-6150-C167-1FE0F7EADF72}"/>
                  </a:ext>
                </a:extLst>
              </p:cNvPr>
              <p:cNvSpPr txBox="1"/>
              <p:nvPr/>
            </p:nvSpPr>
            <p:spPr>
              <a:xfrm>
                <a:off x="10247193" y="4531882"/>
                <a:ext cx="16190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X1</a:t>
                </a:r>
              </a:p>
            </p:txBody>
          </p:sp>
          <p:pic>
            <p:nvPicPr>
              <p:cNvPr id="47" name="!!I1">
                <a:extLst>
                  <a:ext uri="{FF2B5EF4-FFF2-40B4-BE49-F238E27FC236}">
                    <a16:creationId xmlns:a16="http://schemas.microsoft.com/office/drawing/2014/main" id="{0C5EE3DF-CEB6-11A8-0D82-2BEB2A95A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 flipH="1"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3447048-7A5F-4DB6-8662-170E886EDE02}"/>
                </a:ext>
              </a:extLst>
            </p:cNvPr>
            <p:cNvGrpSpPr/>
            <p:nvPr/>
          </p:nvGrpSpPr>
          <p:grpSpPr>
            <a:xfrm flipH="1">
              <a:off x="6192000" y="3780000"/>
              <a:ext cx="360000" cy="493679"/>
              <a:chOff x="10148146" y="4209481"/>
              <a:chExt cx="360000" cy="493679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2BF199-84D8-FDF5-113C-04FDC13A0649}"/>
                  </a:ext>
                </a:extLst>
              </p:cNvPr>
              <p:cNvSpPr txBox="1"/>
              <p:nvPr/>
            </p:nvSpPr>
            <p:spPr>
              <a:xfrm>
                <a:off x="10247193" y="4533883"/>
                <a:ext cx="16190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X2</a:t>
                </a:r>
              </a:p>
            </p:txBody>
          </p:sp>
          <p:pic>
            <p:nvPicPr>
              <p:cNvPr id="45" name="!!I1">
                <a:extLst>
                  <a:ext uri="{FF2B5EF4-FFF2-40B4-BE49-F238E27FC236}">
                    <a16:creationId xmlns:a16="http://schemas.microsoft.com/office/drawing/2014/main" id="{6A0133BF-8D73-9EBE-4181-56EC9E56B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 flipH="1"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0974796-1A3B-FB13-BB82-546EFB19967C}"/>
              </a:ext>
            </a:extLst>
          </p:cNvPr>
          <p:cNvSpPr>
            <a:spLocks/>
          </p:cNvSpPr>
          <p:nvPr/>
        </p:nvSpPr>
        <p:spPr>
          <a:xfrm>
            <a:off x="5040000" y="1627425"/>
            <a:ext cx="1980000" cy="4608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CEB99C2-3213-068C-6D21-B690604EE7FD}"/>
              </a:ext>
            </a:extLst>
          </p:cNvPr>
          <p:cNvGrpSpPr/>
          <p:nvPr/>
        </p:nvGrpSpPr>
        <p:grpSpPr>
          <a:xfrm>
            <a:off x="5184000" y="5364000"/>
            <a:ext cx="360000" cy="495479"/>
            <a:chOff x="10148146" y="4209481"/>
            <a:chExt cx="360000" cy="49547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4C070B-AE5A-E83A-3BF8-2E02CCE3B440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#7</a:t>
              </a:r>
            </a:p>
          </p:txBody>
        </p:sp>
        <p:pic>
          <p:nvPicPr>
            <p:cNvPr id="51" name="!!I1">
              <a:extLst>
                <a:ext uri="{FF2B5EF4-FFF2-40B4-BE49-F238E27FC236}">
                  <a16:creationId xmlns:a16="http://schemas.microsoft.com/office/drawing/2014/main" id="{60936632-495B-4FA7-366B-975644A72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C4A6B50-71FB-48BF-126D-CB791FA077C7}"/>
              </a:ext>
            </a:extLst>
          </p:cNvPr>
          <p:cNvGrpSpPr/>
          <p:nvPr/>
        </p:nvGrpSpPr>
        <p:grpSpPr>
          <a:xfrm>
            <a:off x="5508000" y="5581800"/>
            <a:ext cx="360000" cy="493679"/>
            <a:chOff x="10148146" y="4209481"/>
            <a:chExt cx="360000" cy="49367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AF31A8-E295-1168-7660-A0109F259F41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#8</a:t>
              </a:r>
            </a:p>
          </p:txBody>
        </p:sp>
        <p:pic>
          <p:nvPicPr>
            <p:cNvPr id="54" name="!!I1">
              <a:extLst>
                <a:ext uri="{FF2B5EF4-FFF2-40B4-BE49-F238E27FC236}">
                  <a16:creationId xmlns:a16="http://schemas.microsoft.com/office/drawing/2014/main" id="{1FC0E13D-FD98-BC3E-FB66-D2F800805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7AD7647-E45E-1815-B50D-8CBF013F933C}"/>
              </a:ext>
            </a:extLst>
          </p:cNvPr>
          <p:cNvSpPr/>
          <p:nvPr/>
        </p:nvSpPr>
        <p:spPr>
          <a:xfrm>
            <a:off x="5309969" y="219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Executor</a:t>
            </a:r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DBC107D9-3ABA-37D5-42CB-AB5BE7F1F3AA}"/>
              </a:ext>
            </a:extLst>
          </p:cNvPr>
          <p:cNvSpPr>
            <a:spLocks/>
          </p:cNvSpPr>
          <p:nvPr/>
        </p:nvSpPr>
        <p:spPr>
          <a:xfrm>
            <a:off x="540000" y="1620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E66117E-42E6-4A03-555C-92A0B5F2C5E2}"/>
              </a:ext>
            </a:extLst>
          </p:cNvPr>
          <p:cNvGrpSpPr/>
          <p:nvPr/>
        </p:nvGrpSpPr>
        <p:grpSpPr>
          <a:xfrm>
            <a:off x="2808000" y="1763999"/>
            <a:ext cx="1799876" cy="1152000"/>
            <a:chOff x="2989862" y="1763999"/>
            <a:chExt cx="1799876" cy="1152000"/>
          </a:xfrm>
        </p:grpSpPr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7ED92DBC-761F-752C-BC6A-9FAC688A1121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75CE533-75F6-9269-1E6C-4437BDAE4B35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226" name="Rectangle: Rounded Corners 225">
            <a:extLst>
              <a:ext uri="{FF2B5EF4-FFF2-40B4-BE49-F238E27FC236}">
                <a16:creationId xmlns:a16="http://schemas.microsoft.com/office/drawing/2014/main" id="{19810A50-2DFC-1941-025B-B8E2FECE9EF2}"/>
              </a:ext>
            </a:extLst>
          </p:cNvPr>
          <p:cNvSpPr>
            <a:spLocks/>
          </p:cNvSpPr>
          <p:nvPr/>
        </p:nvSpPr>
        <p:spPr>
          <a:xfrm>
            <a:off x="540000" y="3204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47AED08A-4F06-F6CB-FB9C-862082B10E1A}"/>
              </a:ext>
            </a:extLst>
          </p:cNvPr>
          <p:cNvGrpSpPr/>
          <p:nvPr/>
        </p:nvGrpSpPr>
        <p:grpSpPr>
          <a:xfrm>
            <a:off x="685603" y="3636000"/>
            <a:ext cx="448842" cy="529602"/>
            <a:chOff x="10103725" y="4209481"/>
            <a:chExt cx="448842" cy="529602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681A249E-757D-DD2B-A477-A6F6D94538BB}"/>
                </a:ext>
              </a:extLst>
            </p:cNvPr>
            <p:cNvSpPr txBox="1"/>
            <p:nvPr/>
          </p:nvSpPr>
          <p:spPr>
            <a:xfrm>
              <a:off x="10103725" y="4569806"/>
              <a:ext cx="44884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B</a:t>
              </a:r>
            </a:p>
          </p:txBody>
        </p:sp>
        <p:pic>
          <p:nvPicPr>
            <p:cNvPr id="233" name="!!I1">
              <a:extLst>
                <a:ext uri="{FF2B5EF4-FFF2-40B4-BE49-F238E27FC236}">
                  <a16:creationId xmlns:a16="http://schemas.microsoft.com/office/drawing/2014/main" id="{BFAEB0D2-0AD4-46CB-1F4E-E505D1C74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440564A8-A402-548F-687F-5C9DC4C07B3B}"/>
              </a:ext>
            </a:extLst>
          </p:cNvPr>
          <p:cNvGrpSpPr/>
          <p:nvPr/>
        </p:nvGrpSpPr>
        <p:grpSpPr>
          <a:xfrm>
            <a:off x="2808000" y="3347999"/>
            <a:ext cx="1799876" cy="1152000"/>
            <a:chOff x="2989862" y="1763999"/>
            <a:chExt cx="1799876" cy="1152000"/>
          </a:xfrm>
        </p:grpSpPr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3365985B-A746-D321-46A7-D100ECBC403F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5EED1F60-4592-2367-FFA3-0AB2C1EBF472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248" name="Rectangle: Rounded Corners 247">
            <a:extLst>
              <a:ext uri="{FF2B5EF4-FFF2-40B4-BE49-F238E27FC236}">
                <a16:creationId xmlns:a16="http://schemas.microsoft.com/office/drawing/2014/main" id="{797F23DF-A315-EBB3-3986-1459CC3D9E0F}"/>
              </a:ext>
            </a:extLst>
          </p:cNvPr>
          <p:cNvSpPr>
            <a:spLocks/>
          </p:cNvSpPr>
          <p:nvPr/>
        </p:nvSpPr>
        <p:spPr>
          <a:xfrm>
            <a:off x="540000" y="4788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41C4E443-2059-CFB8-5349-EF1DCF7FD0E3}"/>
              </a:ext>
            </a:extLst>
          </p:cNvPr>
          <p:cNvGrpSpPr/>
          <p:nvPr/>
        </p:nvGrpSpPr>
        <p:grpSpPr>
          <a:xfrm>
            <a:off x="684000" y="5220000"/>
            <a:ext cx="452047" cy="529602"/>
            <a:chOff x="10102122" y="4209481"/>
            <a:chExt cx="452047" cy="529602"/>
          </a:xfrm>
        </p:grpSpPr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5099B900-ED03-9A4A-3F8F-1FFA825299E6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C</a:t>
              </a:r>
            </a:p>
          </p:txBody>
        </p:sp>
        <p:pic>
          <p:nvPicPr>
            <p:cNvPr id="251" name="!!I1">
              <a:extLst>
                <a:ext uri="{FF2B5EF4-FFF2-40B4-BE49-F238E27FC236}">
                  <a16:creationId xmlns:a16="http://schemas.microsoft.com/office/drawing/2014/main" id="{E199D672-94A9-2850-B505-56DD5EA6B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67A9562-4D56-98F8-DE00-F671EA0EE84F}"/>
              </a:ext>
            </a:extLst>
          </p:cNvPr>
          <p:cNvGrpSpPr/>
          <p:nvPr/>
        </p:nvGrpSpPr>
        <p:grpSpPr>
          <a:xfrm>
            <a:off x="2808000" y="4931999"/>
            <a:ext cx="1799876" cy="1152000"/>
            <a:chOff x="2989862" y="1763999"/>
            <a:chExt cx="1799876" cy="1152000"/>
          </a:xfrm>
        </p:grpSpPr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2F667A99-A7FD-8252-C6E2-354B4F1DEB7F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3A46CE02-8566-129E-EFF4-D44E64BBD942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B806B86E-B267-65E6-3779-BB864E5CDCD7}"/>
              </a:ext>
            </a:extLst>
          </p:cNvPr>
          <p:cNvGrpSpPr/>
          <p:nvPr/>
        </p:nvGrpSpPr>
        <p:grpSpPr>
          <a:xfrm>
            <a:off x="684000" y="2075199"/>
            <a:ext cx="452047" cy="529602"/>
            <a:chOff x="10102122" y="4209481"/>
            <a:chExt cx="452047" cy="529602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7AE40C52-CD50-8F6A-F258-D0E611BA2166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A</a:t>
              </a:r>
            </a:p>
          </p:txBody>
        </p:sp>
        <p:pic>
          <p:nvPicPr>
            <p:cNvPr id="268" name="!!I1">
              <a:extLst>
                <a:ext uri="{FF2B5EF4-FFF2-40B4-BE49-F238E27FC236}">
                  <a16:creationId xmlns:a16="http://schemas.microsoft.com/office/drawing/2014/main" id="{1733A762-8B49-CEF2-6CB8-9270B458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0A37B9-C8D1-CA2D-8000-0F12C10B419B}"/>
              </a:ext>
            </a:extLst>
          </p:cNvPr>
          <p:cNvGrpSpPr/>
          <p:nvPr/>
        </p:nvGrpSpPr>
        <p:grpSpPr>
          <a:xfrm>
            <a:off x="2052653" y="2494800"/>
            <a:ext cx="360000" cy="493277"/>
            <a:chOff x="10148146" y="4209481"/>
            <a:chExt cx="360000" cy="4932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090797-E36E-8593-3571-E5B4D8D4F30F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#8</a:t>
              </a:r>
            </a:p>
          </p:txBody>
        </p:sp>
        <p:pic>
          <p:nvPicPr>
            <p:cNvPr id="6" name="!!I1">
              <a:extLst>
                <a:ext uri="{FF2B5EF4-FFF2-40B4-BE49-F238E27FC236}">
                  <a16:creationId xmlns:a16="http://schemas.microsoft.com/office/drawing/2014/main" id="{0F0178C7-2D03-CA62-CD4A-C28E8A142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B6EB814-9DCF-6C42-4127-276FCA5CC102}"/>
              </a:ext>
            </a:extLst>
          </p:cNvPr>
          <p:cNvGrpSpPr/>
          <p:nvPr/>
        </p:nvGrpSpPr>
        <p:grpSpPr>
          <a:xfrm>
            <a:off x="1296000" y="2494800"/>
            <a:ext cx="360000" cy="493277"/>
            <a:chOff x="10148146" y="4209481"/>
            <a:chExt cx="360000" cy="4932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E7B693-57ED-BFF5-37B3-67451C330D2F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T7</a:t>
              </a:r>
            </a:p>
          </p:txBody>
        </p:sp>
        <p:pic>
          <p:nvPicPr>
            <p:cNvPr id="9" name="!!I1">
              <a:extLst>
                <a:ext uri="{FF2B5EF4-FFF2-40B4-BE49-F238E27FC236}">
                  <a16:creationId xmlns:a16="http://schemas.microsoft.com/office/drawing/2014/main" id="{2557CA47-09B2-7D9C-E956-5AD6782C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D723C9-C35D-20E7-86A0-AA9A1AFBCD3D}"/>
              </a:ext>
            </a:extLst>
          </p:cNvPr>
          <p:cNvGrpSpPr/>
          <p:nvPr/>
        </p:nvGrpSpPr>
        <p:grpSpPr>
          <a:xfrm>
            <a:off x="1008000" y="1692000"/>
            <a:ext cx="360000" cy="493679"/>
            <a:chOff x="4219325" y="3759578"/>
            <a:chExt cx="360000" cy="4936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B94A50-08E0-5EAB-5A13-A563581B4E3C}"/>
                </a:ext>
              </a:extLst>
            </p:cNvPr>
            <p:cNvSpPr txBox="1"/>
            <p:nvPr/>
          </p:nvSpPr>
          <p:spPr>
            <a:xfrm>
              <a:off x="4359248" y="4083980"/>
              <a:ext cx="80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</a:t>
              </a:r>
            </a:p>
          </p:txBody>
        </p:sp>
        <p:pic>
          <p:nvPicPr>
            <p:cNvPr id="12" name="!!I1">
              <a:extLst>
                <a:ext uri="{FF2B5EF4-FFF2-40B4-BE49-F238E27FC236}">
                  <a16:creationId xmlns:a16="http://schemas.microsoft.com/office/drawing/2014/main" id="{C832D21F-45A3-8B7A-1D4A-2A9EAFC53362}"/>
                </a:ext>
              </a:extLst>
            </p:cNvPr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4219325" y="3759578"/>
              <a:ext cx="360000" cy="3600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77D381-6EFC-4052-D8D4-BFD2416ECC16}"/>
              </a:ext>
            </a:extLst>
          </p:cNvPr>
          <p:cNvGrpSpPr/>
          <p:nvPr/>
        </p:nvGrpSpPr>
        <p:grpSpPr>
          <a:xfrm>
            <a:off x="1548653" y="2494800"/>
            <a:ext cx="360000" cy="493277"/>
            <a:chOff x="10148146" y="4209481"/>
            <a:chExt cx="360000" cy="4932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BEB037-7FB6-65D1-6DC6-2049F40775C8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#7</a:t>
              </a:r>
            </a:p>
          </p:txBody>
        </p:sp>
        <p:pic>
          <p:nvPicPr>
            <p:cNvPr id="15" name="!!I1">
              <a:extLst>
                <a:ext uri="{FF2B5EF4-FFF2-40B4-BE49-F238E27FC236}">
                  <a16:creationId xmlns:a16="http://schemas.microsoft.com/office/drawing/2014/main" id="{C1CAC2E4-BF33-2347-B1CA-72CC5590E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993116-877B-7AEB-7092-2387FA02A209}"/>
              </a:ext>
            </a:extLst>
          </p:cNvPr>
          <p:cNvGrpSpPr/>
          <p:nvPr/>
        </p:nvGrpSpPr>
        <p:grpSpPr>
          <a:xfrm>
            <a:off x="2304000" y="1692000"/>
            <a:ext cx="360000" cy="493278"/>
            <a:chOff x="10148146" y="4209481"/>
            <a:chExt cx="360000" cy="4932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E501A6-95F8-DAF6-6637-1B792A5AECF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T3</a:t>
              </a:r>
            </a:p>
          </p:txBody>
        </p:sp>
        <p:pic>
          <p:nvPicPr>
            <p:cNvPr id="21" name="!!I1">
              <a:extLst>
                <a:ext uri="{FF2B5EF4-FFF2-40B4-BE49-F238E27FC236}">
                  <a16:creationId xmlns:a16="http://schemas.microsoft.com/office/drawing/2014/main" id="{EB158AE1-E566-7A0F-8B4E-50347AF9D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F9C648-D383-9747-17E2-341CF5AACD32}"/>
              </a:ext>
            </a:extLst>
          </p:cNvPr>
          <p:cNvGrpSpPr/>
          <p:nvPr/>
        </p:nvGrpSpPr>
        <p:grpSpPr>
          <a:xfrm>
            <a:off x="1296000" y="1692000"/>
            <a:ext cx="360000" cy="493278"/>
            <a:chOff x="10148146" y="4209481"/>
            <a:chExt cx="360000" cy="4932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4B06A2-4D41-2BF6-5138-B71C31647A84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T1</a:t>
              </a:r>
            </a:p>
          </p:txBody>
        </p:sp>
        <p:pic>
          <p:nvPicPr>
            <p:cNvPr id="24" name="!!I1">
              <a:extLst>
                <a:ext uri="{FF2B5EF4-FFF2-40B4-BE49-F238E27FC236}">
                  <a16:creationId xmlns:a16="http://schemas.microsoft.com/office/drawing/2014/main" id="{03D19A98-E481-C139-969F-9A096A37D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BF1C5BD-EE33-D8E4-5B54-D88611F16187}"/>
              </a:ext>
            </a:extLst>
          </p:cNvPr>
          <p:cNvGrpSpPr/>
          <p:nvPr/>
        </p:nvGrpSpPr>
        <p:grpSpPr>
          <a:xfrm>
            <a:off x="1800000" y="1692000"/>
            <a:ext cx="360000" cy="493278"/>
            <a:chOff x="10148146" y="4209481"/>
            <a:chExt cx="360000" cy="49327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D71E53B-0356-F4A1-EB50-9D96433E0102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T2</a:t>
              </a:r>
            </a:p>
          </p:txBody>
        </p:sp>
        <p:pic>
          <p:nvPicPr>
            <p:cNvPr id="27" name="!!I1">
              <a:extLst>
                <a:ext uri="{FF2B5EF4-FFF2-40B4-BE49-F238E27FC236}">
                  <a16:creationId xmlns:a16="http://schemas.microsoft.com/office/drawing/2014/main" id="{18CAB046-E47B-E671-E1E0-D6520A51F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A74352-BDE9-2FF0-7AAE-0ADFFBBC4E35}"/>
              </a:ext>
            </a:extLst>
          </p:cNvPr>
          <p:cNvGrpSpPr/>
          <p:nvPr/>
        </p:nvGrpSpPr>
        <p:grpSpPr>
          <a:xfrm>
            <a:off x="2052653" y="1692000"/>
            <a:ext cx="360000" cy="493277"/>
            <a:chOff x="10148146" y="4209481"/>
            <a:chExt cx="360000" cy="4932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4B6587-6330-04C8-39BD-F36FCF7BDA92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X2</a:t>
              </a:r>
            </a:p>
          </p:txBody>
        </p:sp>
        <p:pic>
          <p:nvPicPr>
            <p:cNvPr id="36" name="!!I1">
              <a:extLst>
                <a:ext uri="{FF2B5EF4-FFF2-40B4-BE49-F238E27FC236}">
                  <a16:creationId xmlns:a16="http://schemas.microsoft.com/office/drawing/2014/main" id="{DA290828-C415-5962-8678-F995263B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48A98A3-3B95-4AC1-35E7-FEBF29228C31}"/>
              </a:ext>
            </a:extLst>
          </p:cNvPr>
          <p:cNvGrpSpPr/>
          <p:nvPr/>
        </p:nvGrpSpPr>
        <p:grpSpPr>
          <a:xfrm>
            <a:off x="1548653" y="1692000"/>
            <a:ext cx="360000" cy="493277"/>
            <a:chOff x="10148146" y="4209481"/>
            <a:chExt cx="360000" cy="4932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5F8203-94DB-ED93-AA84-A8B006108150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X1</a:t>
              </a:r>
            </a:p>
          </p:txBody>
        </p:sp>
        <p:pic>
          <p:nvPicPr>
            <p:cNvPr id="57" name="!!I1">
              <a:extLst>
                <a:ext uri="{FF2B5EF4-FFF2-40B4-BE49-F238E27FC236}">
                  <a16:creationId xmlns:a16="http://schemas.microsoft.com/office/drawing/2014/main" id="{743CA07A-58A2-E455-77CF-ED2B547D9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7FDBB5-6DB0-1C70-3A82-C3B412B90912}"/>
              </a:ext>
            </a:extLst>
          </p:cNvPr>
          <p:cNvSpPr/>
          <p:nvPr/>
        </p:nvSpPr>
        <p:spPr>
          <a:xfrm>
            <a:off x="2986138" y="2556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Ouvidor-indexador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933E1E4-D665-AEF5-8125-FA2C879A07D0}"/>
              </a:ext>
            </a:extLst>
          </p:cNvPr>
          <p:cNvSpPr/>
          <p:nvPr/>
        </p:nvSpPr>
        <p:spPr>
          <a:xfrm>
            <a:off x="2986138" y="4140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Ouvidor-indexador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D8A0414-39B9-A5F4-8640-B02A50789F55}"/>
              </a:ext>
            </a:extLst>
          </p:cNvPr>
          <p:cNvSpPr/>
          <p:nvPr/>
        </p:nvSpPr>
        <p:spPr>
          <a:xfrm>
            <a:off x="2986138" y="5724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Ouvidor-indexador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0DA93E-4BE9-07AE-33FD-AF932A0DC846}"/>
              </a:ext>
            </a:extLst>
          </p:cNvPr>
          <p:cNvSpPr/>
          <p:nvPr/>
        </p:nvSpPr>
        <p:spPr>
          <a:xfrm>
            <a:off x="2986138" y="378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0A234A4-9A42-2EFB-EB10-CF5941E84350}"/>
              </a:ext>
            </a:extLst>
          </p:cNvPr>
          <p:cNvSpPr/>
          <p:nvPr/>
        </p:nvSpPr>
        <p:spPr>
          <a:xfrm>
            <a:off x="2986138" y="536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A22D388-A88C-7F9B-AF75-C8E856FE242A}"/>
              </a:ext>
            </a:extLst>
          </p:cNvPr>
          <p:cNvSpPr/>
          <p:nvPr/>
        </p:nvSpPr>
        <p:spPr>
          <a:xfrm>
            <a:off x="2986138" y="219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4F02CF9-9E3D-E569-8004-C45FA7C62D57}"/>
              </a:ext>
            </a:extLst>
          </p:cNvPr>
          <p:cNvGrpSpPr/>
          <p:nvPr/>
        </p:nvGrpSpPr>
        <p:grpSpPr>
          <a:xfrm>
            <a:off x="2376000" y="2495599"/>
            <a:ext cx="360000" cy="491678"/>
            <a:chOff x="-1738" y="2509084"/>
            <a:chExt cx="360000" cy="491678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55E0C06-4520-6904-7CDA-250F7CBF7DC6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AC</a:t>
              </a:r>
            </a:p>
          </p:txBody>
        </p:sp>
        <p:pic>
          <p:nvPicPr>
            <p:cNvPr id="94" name="!!I1">
              <a:extLst>
                <a:ext uri="{FF2B5EF4-FFF2-40B4-BE49-F238E27FC236}">
                  <a16:creationId xmlns:a16="http://schemas.microsoft.com/office/drawing/2014/main" id="{073AFA9B-9587-7F70-F7F6-31AA653CDAC6}"/>
                </a:ext>
              </a:extLst>
            </p:cNvPr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7C0D514-62F5-81DE-0BD1-606415F01DA6}"/>
              </a:ext>
            </a:extLst>
          </p:cNvPr>
          <p:cNvGrpSpPr/>
          <p:nvPr/>
        </p:nvGrpSpPr>
        <p:grpSpPr>
          <a:xfrm>
            <a:off x="2376000" y="4079599"/>
            <a:ext cx="360000" cy="491678"/>
            <a:chOff x="-1738" y="2509084"/>
            <a:chExt cx="360000" cy="491678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82536D6-C72A-0265-17EC-654DE36F9596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AC</a:t>
              </a:r>
            </a:p>
          </p:txBody>
        </p:sp>
        <p:pic>
          <p:nvPicPr>
            <p:cNvPr id="97" name="!!I1">
              <a:extLst>
                <a:ext uri="{FF2B5EF4-FFF2-40B4-BE49-F238E27FC236}">
                  <a16:creationId xmlns:a16="http://schemas.microsoft.com/office/drawing/2014/main" id="{3D4460AB-19E8-1F10-5400-F8E3FDDE192F}"/>
                </a:ext>
              </a:extLst>
            </p:cNvPr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F2162DED-6663-D9DE-1467-B09EE0981A8B}"/>
              </a:ext>
            </a:extLst>
          </p:cNvPr>
          <p:cNvGrpSpPr/>
          <p:nvPr/>
        </p:nvGrpSpPr>
        <p:grpSpPr>
          <a:xfrm>
            <a:off x="2376000" y="5663600"/>
            <a:ext cx="360000" cy="491678"/>
            <a:chOff x="-1738" y="2509084"/>
            <a:chExt cx="360000" cy="491678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D667889-1B06-B7E5-33E8-7B885942E44C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AC</a:t>
              </a:r>
            </a:p>
          </p:txBody>
        </p:sp>
        <p:pic>
          <p:nvPicPr>
            <p:cNvPr id="100" name="!!I1">
              <a:extLst>
                <a:ext uri="{FF2B5EF4-FFF2-40B4-BE49-F238E27FC236}">
                  <a16:creationId xmlns:a16="http://schemas.microsoft.com/office/drawing/2014/main" id="{09221AA1-F1CC-13B3-5F06-0F7CA37E126F}"/>
                </a:ext>
              </a:extLst>
            </p:cNvPr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6A28123F-18E5-D3D0-CC74-89F6CB56F60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57500" y="2238501"/>
            <a:ext cx="155598" cy="358598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ED5B89AC-68A4-3482-278B-FDC296E0FE7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58199" y="3821802"/>
            <a:ext cx="155598" cy="359996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4" name="Connector: Elbow 103">
            <a:extLst>
              <a:ext uri="{FF2B5EF4-FFF2-40B4-BE49-F238E27FC236}">
                <a16:creationId xmlns:a16="http://schemas.microsoft.com/office/drawing/2014/main" id="{052BD3AC-ED4A-B522-6B4C-E85CD322517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58200" y="5405801"/>
            <a:ext cx="155598" cy="359996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07235013-C535-B2CA-B061-8401A754206E}"/>
              </a:ext>
            </a:extLst>
          </p:cNvPr>
          <p:cNvGrpSpPr/>
          <p:nvPr/>
        </p:nvGrpSpPr>
        <p:grpSpPr>
          <a:xfrm>
            <a:off x="1296000" y="4078800"/>
            <a:ext cx="360000" cy="493277"/>
            <a:chOff x="10148146" y="4209481"/>
            <a:chExt cx="360000" cy="493277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22BACFD-8AD1-F3FD-2CA1-A45983638DEC}"/>
                </a:ext>
              </a:extLst>
            </p:cNvPr>
            <p:cNvSpPr txBox="1"/>
            <p:nvPr/>
          </p:nvSpPr>
          <p:spPr>
            <a:xfrm>
              <a:off x="10265650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T7</a:t>
              </a:r>
            </a:p>
          </p:txBody>
        </p:sp>
        <p:pic>
          <p:nvPicPr>
            <p:cNvPr id="112" name="!!I1">
              <a:extLst>
                <a:ext uri="{FF2B5EF4-FFF2-40B4-BE49-F238E27FC236}">
                  <a16:creationId xmlns:a16="http://schemas.microsoft.com/office/drawing/2014/main" id="{C2848ED0-111E-F877-9908-34C176B2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9487A5B2-3A2A-E4B3-20A0-3FD0E58E0E5A}"/>
              </a:ext>
            </a:extLst>
          </p:cNvPr>
          <p:cNvGrpSpPr/>
          <p:nvPr/>
        </p:nvGrpSpPr>
        <p:grpSpPr>
          <a:xfrm>
            <a:off x="1800000" y="2494800"/>
            <a:ext cx="360000" cy="493277"/>
            <a:chOff x="10148146" y="4209481"/>
            <a:chExt cx="360000" cy="49327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BF08A8F-E886-55D7-000D-0453E4F4327C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T8</a:t>
              </a:r>
            </a:p>
          </p:txBody>
        </p:sp>
        <p:pic>
          <p:nvPicPr>
            <p:cNvPr id="115" name="!!I1">
              <a:extLst>
                <a:ext uri="{FF2B5EF4-FFF2-40B4-BE49-F238E27FC236}">
                  <a16:creationId xmlns:a16="http://schemas.microsoft.com/office/drawing/2014/main" id="{5D9C8F4B-7BD0-1ACA-D01D-9ADBDE631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146D499-ED35-D77E-AF84-51E77CF66DF1}"/>
              </a:ext>
            </a:extLst>
          </p:cNvPr>
          <p:cNvSpPr txBox="1"/>
          <p:nvPr/>
        </p:nvSpPr>
        <p:spPr>
          <a:xfrm>
            <a:off x="1595231" y="6264000"/>
            <a:ext cx="2101537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</a:rPr>
              <a:t>Instituições financeiras (</a:t>
            </a:r>
            <a:r>
              <a:rPr lang="en-US" sz="1100" i="1" dirty="0">
                <a:solidFill>
                  <a:schemeClr val="bg2"/>
                </a:solidFill>
              </a:rPr>
              <a:t>off-chain</a:t>
            </a:r>
            <a:r>
              <a:rPr lang="pt-BR" sz="11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BC12C7-6C2A-6EDA-C6AB-C154740E708D}"/>
              </a:ext>
            </a:extLst>
          </p:cNvPr>
          <p:cNvSpPr txBox="1"/>
          <p:nvPr/>
        </p:nvSpPr>
        <p:spPr>
          <a:xfrm>
            <a:off x="5164379" y="6264000"/>
            <a:ext cx="1731243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Nó da rede DREX (</a:t>
            </a:r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on-chain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952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57E3D-3FBE-163F-21A2-0BE58DE5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SFCOOP</a:t>
            </a:r>
            <a:br>
              <a:rPr lang="pt-BR" dirty="0"/>
            </a:br>
            <a:r>
              <a:rPr lang="pt-BR" sz="1400" dirty="0"/>
              <a:t>Passo a passo de uma transferência (ações do remetente e do destinatário)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6468C70-9D00-2B98-009D-9A907F476559}"/>
              </a:ext>
            </a:extLst>
          </p:cNvPr>
          <p:cNvSpPr/>
          <p:nvPr/>
        </p:nvSpPr>
        <p:spPr>
          <a:xfrm>
            <a:off x="7308000" y="1627425"/>
            <a:ext cx="4356000" cy="46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Ouvir os eventos lançados na rede.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Tentar decifrar os segredos dos novos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criados.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Sincronizar a árvore de compromissos, indexando os compromissos criados.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Eliminar os tokens gastos na transação.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6063C4D-9605-A652-3D96-88F7B93609C5}"/>
              </a:ext>
            </a:extLst>
          </p:cNvPr>
          <p:cNvGrpSpPr/>
          <p:nvPr/>
        </p:nvGrpSpPr>
        <p:grpSpPr>
          <a:xfrm>
            <a:off x="1296000" y="3276000"/>
            <a:ext cx="360000" cy="493278"/>
            <a:chOff x="10148146" y="4209481"/>
            <a:chExt cx="360000" cy="493278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D39E472-EC78-39FB-CD45-02DA2CF4741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T4</a:t>
              </a:r>
            </a:p>
          </p:txBody>
        </p:sp>
        <p:pic>
          <p:nvPicPr>
            <p:cNvPr id="107" name="!!I1">
              <a:extLst>
                <a:ext uri="{FF2B5EF4-FFF2-40B4-BE49-F238E27FC236}">
                  <a16:creationId xmlns:a16="http://schemas.microsoft.com/office/drawing/2014/main" id="{213124BD-FDA2-5589-892D-523D9483F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96727B7-C765-E6F9-1852-A13145E22C65}"/>
              </a:ext>
            </a:extLst>
          </p:cNvPr>
          <p:cNvGrpSpPr/>
          <p:nvPr/>
        </p:nvGrpSpPr>
        <p:grpSpPr>
          <a:xfrm>
            <a:off x="1800000" y="3276000"/>
            <a:ext cx="360000" cy="493278"/>
            <a:chOff x="10148146" y="4209481"/>
            <a:chExt cx="360000" cy="493278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53B5D3F-C86B-42DB-9922-A88D7AF0B83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T5</a:t>
              </a:r>
            </a:p>
          </p:txBody>
        </p:sp>
        <p:pic>
          <p:nvPicPr>
            <p:cNvPr id="110" name="!!I1">
              <a:extLst>
                <a:ext uri="{FF2B5EF4-FFF2-40B4-BE49-F238E27FC236}">
                  <a16:creationId xmlns:a16="http://schemas.microsoft.com/office/drawing/2014/main" id="{26B71DBA-55F8-4B6E-AD4C-5001EA20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86FF9EC-A7F4-CA7D-CC72-69E794F343EB}"/>
              </a:ext>
            </a:extLst>
          </p:cNvPr>
          <p:cNvGrpSpPr/>
          <p:nvPr/>
        </p:nvGrpSpPr>
        <p:grpSpPr>
          <a:xfrm>
            <a:off x="1296000" y="4860000"/>
            <a:ext cx="360000" cy="493278"/>
            <a:chOff x="10148146" y="4209481"/>
            <a:chExt cx="360000" cy="493278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0211474-101A-90E5-54C0-80CABFE44D47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T6</a:t>
              </a:r>
            </a:p>
          </p:txBody>
        </p:sp>
        <p:pic>
          <p:nvPicPr>
            <p:cNvPr id="127" name="!!I1">
              <a:extLst>
                <a:ext uri="{FF2B5EF4-FFF2-40B4-BE49-F238E27FC236}">
                  <a16:creationId xmlns:a16="http://schemas.microsoft.com/office/drawing/2014/main" id="{7B099E5D-DBCE-81B5-9FE8-2F5F1E5E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D0099184-0907-ECE9-85C6-3BB9B8892DEB}"/>
              </a:ext>
            </a:extLst>
          </p:cNvPr>
          <p:cNvSpPr/>
          <p:nvPr/>
        </p:nvSpPr>
        <p:spPr>
          <a:xfrm>
            <a:off x="2987938" y="3420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04AE14B5-3E84-EECC-E0C9-6BCAA6EE3C65}"/>
              </a:ext>
            </a:extLst>
          </p:cNvPr>
          <p:cNvSpPr/>
          <p:nvPr/>
        </p:nvSpPr>
        <p:spPr>
          <a:xfrm>
            <a:off x="2987938" y="5004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8EC05D92-D01E-1081-EC51-19C6CE0908D3}"/>
              </a:ext>
            </a:extLst>
          </p:cNvPr>
          <p:cNvSpPr/>
          <p:nvPr/>
        </p:nvSpPr>
        <p:spPr>
          <a:xfrm>
            <a:off x="5309969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Emissor de eventos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520DCCD2-A711-CBD7-464E-BFD8FC0963EF}"/>
              </a:ext>
            </a:extLst>
          </p:cNvPr>
          <p:cNvSpPr>
            <a:spLocks/>
          </p:cNvSpPr>
          <p:nvPr/>
        </p:nvSpPr>
        <p:spPr>
          <a:xfrm>
            <a:off x="5184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131B066-DCB3-B619-AE4F-3BC075697D8D}"/>
              </a:ext>
            </a:extLst>
          </p:cNvPr>
          <p:cNvGrpSpPr/>
          <p:nvPr/>
        </p:nvGrpSpPr>
        <p:grpSpPr>
          <a:xfrm>
            <a:off x="5184000" y="4140000"/>
            <a:ext cx="360000" cy="495479"/>
            <a:chOff x="10148146" y="4209481"/>
            <a:chExt cx="360000" cy="495479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928CA391-F9EA-17B4-D224-F27D752762A0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#3</a:t>
              </a:r>
            </a:p>
          </p:txBody>
        </p:sp>
        <p:pic>
          <p:nvPicPr>
            <p:cNvPr id="221" name="!!I1">
              <a:extLst>
                <a:ext uri="{FF2B5EF4-FFF2-40B4-BE49-F238E27FC236}">
                  <a16:creationId xmlns:a16="http://schemas.microsoft.com/office/drawing/2014/main" id="{18422DD6-7406-EC1E-76BA-0D76D8FDD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16D38A8-1CF5-B40F-B0FB-EA85058282D7}"/>
              </a:ext>
            </a:extLst>
          </p:cNvPr>
          <p:cNvGrpSpPr/>
          <p:nvPr/>
        </p:nvGrpSpPr>
        <p:grpSpPr>
          <a:xfrm>
            <a:off x="5184000" y="4752000"/>
            <a:ext cx="360000" cy="493679"/>
            <a:chOff x="10148146" y="4209481"/>
            <a:chExt cx="360000" cy="493679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BCA3FC85-FA1C-9BE5-25F5-004DCDDC9AAE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#5</a:t>
              </a:r>
            </a:p>
          </p:txBody>
        </p:sp>
        <p:pic>
          <p:nvPicPr>
            <p:cNvPr id="218" name="!!I1">
              <a:extLst>
                <a:ext uri="{FF2B5EF4-FFF2-40B4-BE49-F238E27FC236}">
                  <a16:creationId xmlns:a16="http://schemas.microsoft.com/office/drawing/2014/main" id="{AFC5415F-6823-B00A-CC23-D632C9EE5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BB9DD23-AA2B-7A32-2807-79ADF9338F1C}"/>
              </a:ext>
            </a:extLst>
          </p:cNvPr>
          <p:cNvGrpSpPr/>
          <p:nvPr/>
        </p:nvGrpSpPr>
        <p:grpSpPr>
          <a:xfrm>
            <a:off x="5508000" y="4356000"/>
            <a:ext cx="360000" cy="495479"/>
            <a:chOff x="10148146" y="4209481"/>
            <a:chExt cx="360000" cy="495479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AA79BF7-F892-C7D3-292A-8BDCFE63EBC9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#4</a:t>
              </a:r>
            </a:p>
          </p:txBody>
        </p:sp>
        <p:pic>
          <p:nvPicPr>
            <p:cNvPr id="206" name="!!I1">
              <a:extLst>
                <a:ext uri="{FF2B5EF4-FFF2-40B4-BE49-F238E27FC236}">
                  <a16:creationId xmlns:a16="http://schemas.microsoft.com/office/drawing/2014/main" id="{1711242C-50E8-1810-2F06-B2DEDAC5D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E69AE63-ADF4-FDE8-DB95-F937F73E3CE7}"/>
              </a:ext>
            </a:extLst>
          </p:cNvPr>
          <p:cNvGrpSpPr/>
          <p:nvPr/>
        </p:nvGrpSpPr>
        <p:grpSpPr>
          <a:xfrm>
            <a:off x="5508000" y="4968000"/>
            <a:ext cx="360000" cy="493679"/>
            <a:chOff x="10148146" y="4209481"/>
            <a:chExt cx="360000" cy="493679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C1A6364-3FBF-78F7-AD72-EE92A40F4C6F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#6</a:t>
              </a:r>
            </a:p>
          </p:txBody>
        </p:sp>
        <p:pic>
          <p:nvPicPr>
            <p:cNvPr id="203" name="!!I1">
              <a:extLst>
                <a:ext uri="{FF2B5EF4-FFF2-40B4-BE49-F238E27FC236}">
                  <a16:creationId xmlns:a16="http://schemas.microsoft.com/office/drawing/2014/main" id="{3C357D93-8608-E285-BAE8-8FB370C99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31418EC4-F157-F689-7544-7E5ECF6CBE20}"/>
              </a:ext>
            </a:extLst>
          </p:cNvPr>
          <p:cNvSpPr>
            <a:spLocks/>
          </p:cNvSpPr>
          <p:nvPr/>
        </p:nvSpPr>
        <p:spPr>
          <a:xfrm flipH="1">
            <a:off x="6192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F30F67A-E26A-8D5A-3C2D-3D49A42A22B5}"/>
              </a:ext>
            </a:extLst>
          </p:cNvPr>
          <p:cNvGrpSpPr/>
          <p:nvPr/>
        </p:nvGrpSpPr>
        <p:grpSpPr>
          <a:xfrm>
            <a:off x="2304000" y="1692000"/>
            <a:ext cx="360000" cy="493278"/>
            <a:chOff x="10148146" y="4209481"/>
            <a:chExt cx="360000" cy="493278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F4DF228-3E3E-6F21-EB21-802E4CEA8E38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T3</a:t>
              </a:r>
            </a:p>
          </p:txBody>
        </p:sp>
        <p:pic>
          <p:nvPicPr>
            <p:cNvPr id="77" name="!!I1">
              <a:extLst>
                <a:ext uri="{FF2B5EF4-FFF2-40B4-BE49-F238E27FC236}">
                  <a16:creationId xmlns:a16="http://schemas.microsoft.com/office/drawing/2014/main" id="{1E7EF002-8F0F-C7F1-DB85-5C22F1B68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8E7C62D-15B8-9830-3940-A1D28AF09D47}"/>
              </a:ext>
            </a:extLst>
          </p:cNvPr>
          <p:cNvSpPr/>
          <p:nvPr/>
        </p:nvSpPr>
        <p:spPr>
          <a:xfrm>
            <a:off x="2986138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BE6E4D9-F269-A0F8-FC18-6779DCD5FC0F}"/>
              </a:ext>
            </a:extLst>
          </p:cNvPr>
          <p:cNvGrpSpPr/>
          <p:nvPr/>
        </p:nvGrpSpPr>
        <p:grpSpPr>
          <a:xfrm>
            <a:off x="5184000" y="3528000"/>
            <a:ext cx="360000" cy="491678"/>
            <a:chOff x="10148146" y="4209481"/>
            <a:chExt cx="360000" cy="491678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4A1590A-657C-7452-FD5F-A04D2E11044D}"/>
                </a:ext>
              </a:extLst>
            </p:cNvPr>
            <p:cNvSpPr txBox="1"/>
            <p:nvPr/>
          </p:nvSpPr>
          <p:spPr>
            <a:xfrm>
              <a:off x="10252803" y="4531882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#1</a:t>
              </a:r>
            </a:p>
          </p:txBody>
        </p:sp>
        <p:pic>
          <p:nvPicPr>
            <p:cNvPr id="174" name="!!I1">
              <a:extLst>
                <a:ext uri="{FF2B5EF4-FFF2-40B4-BE49-F238E27FC236}">
                  <a16:creationId xmlns:a16="http://schemas.microsoft.com/office/drawing/2014/main" id="{13806A93-473E-EB6D-8E42-20B7EF255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7818930-BAC9-1860-DCBC-4EE51D2BB08A}"/>
              </a:ext>
            </a:extLst>
          </p:cNvPr>
          <p:cNvGrpSpPr/>
          <p:nvPr/>
        </p:nvGrpSpPr>
        <p:grpSpPr>
          <a:xfrm>
            <a:off x="5508000" y="3744000"/>
            <a:ext cx="360000" cy="493679"/>
            <a:chOff x="10148146" y="4209481"/>
            <a:chExt cx="360000" cy="493679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86EC605-6592-05F4-F696-6EA518A85F9B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#2</a:t>
              </a:r>
            </a:p>
          </p:txBody>
        </p:sp>
        <p:pic>
          <p:nvPicPr>
            <p:cNvPr id="177" name="!!I1">
              <a:extLst>
                <a:ext uri="{FF2B5EF4-FFF2-40B4-BE49-F238E27FC236}">
                  <a16:creationId xmlns:a16="http://schemas.microsoft.com/office/drawing/2014/main" id="{EB397661-70D0-89D2-3273-E725CC04B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0A9CA3E-4BF8-907E-3216-276B21894612}"/>
              </a:ext>
            </a:extLst>
          </p:cNvPr>
          <p:cNvSpPr/>
          <p:nvPr/>
        </p:nvSpPr>
        <p:spPr>
          <a:xfrm>
            <a:off x="5308139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Validador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37F7CD-02F1-45A7-9813-DDBBBED4D169}"/>
              </a:ext>
            </a:extLst>
          </p:cNvPr>
          <p:cNvGrpSpPr/>
          <p:nvPr/>
        </p:nvGrpSpPr>
        <p:grpSpPr>
          <a:xfrm>
            <a:off x="5130000" y="1763999"/>
            <a:ext cx="1691939" cy="1259876"/>
            <a:chOff x="5327999" y="1763999"/>
            <a:chExt cx="1691939" cy="125987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33EB98E-CFBE-D1A5-E229-BF078B772FAA}"/>
                </a:ext>
              </a:extLst>
            </p:cNvPr>
            <p:cNvSpPr/>
            <p:nvPr/>
          </p:nvSpPr>
          <p:spPr>
            <a:xfrm>
              <a:off x="5328000" y="1763999"/>
              <a:ext cx="1691938" cy="1259876"/>
            </a:xfrm>
            <a:custGeom>
              <a:avLst/>
              <a:gdLst>
                <a:gd name="connsiteX0" fmla="*/ 107938 w 1691938"/>
                <a:gd name="connsiteY0" fmla="*/ 0 h 1259876"/>
                <a:gd name="connsiteX1" fmla="*/ 1691938 w 1691938"/>
                <a:gd name="connsiteY1" fmla="*/ 0 h 1259876"/>
                <a:gd name="connsiteX2" fmla="*/ 1691938 w 1691938"/>
                <a:gd name="connsiteY2" fmla="*/ 1152000 h 1259876"/>
                <a:gd name="connsiteX3" fmla="*/ 981370 w 1691938"/>
                <a:gd name="connsiteY3" fmla="*/ 1152000 h 1259876"/>
                <a:gd name="connsiteX4" fmla="*/ 1043938 w 1691938"/>
                <a:gd name="connsiteY4" fmla="*/ 1259876 h 1259876"/>
                <a:gd name="connsiteX5" fmla="*/ 846000 w 1691938"/>
                <a:gd name="connsiteY5" fmla="*/ 1259876 h 1259876"/>
                <a:gd name="connsiteX6" fmla="*/ 846000 w 1691938"/>
                <a:gd name="connsiteY6" fmla="*/ 629876 h 1259876"/>
                <a:gd name="connsiteX7" fmla="*/ 0 w 1691938"/>
                <a:gd name="connsiteY7" fmla="*/ 629876 h 1259876"/>
                <a:gd name="connsiteX8" fmla="*/ 0 w 1691938"/>
                <a:gd name="connsiteY8" fmla="*/ 432000 h 1259876"/>
                <a:gd name="connsiteX9" fmla="*/ 107938 w 1691938"/>
                <a:gd name="connsiteY9" fmla="*/ 494604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10" fmla="*/ 91440 w 1691938"/>
                <a:gd name="connsiteY10" fmla="*/ 72131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0" fmla="*/ 0 w 1691938"/>
                <a:gd name="connsiteY0" fmla="*/ 432000 h 1259876"/>
                <a:gd name="connsiteX1" fmla="*/ 107938 w 1691938"/>
                <a:gd name="connsiteY1" fmla="*/ 494604 h 1259876"/>
                <a:gd name="connsiteX2" fmla="*/ 107938 w 1691938"/>
                <a:gd name="connsiteY2" fmla="*/ 0 h 1259876"/>
                <a:gd name="connsiteX3" fmla="*/ 1691938 w 1691938"/>
                <a:gd name="connsiteY3" fmla="*/ 0 h 1259876"/>
                <a:gd name="connsiteX4" fmla="*/ 1691938 w 1691938"/>
                <a:gd name="connsiteY4" fmla="*/ 1152000 h 1259876"/>
                <a:gd name="connsiteX5" fmla="*/ 981370 w 1691938"/>
                <a:gd name="connsiteY5" fmla="*/ 1152000 h 1259876"/>
                <a:gd name="connsiteX6" fmla="*/ 1043938 w 1691938"/>
                <a:gd name="connsiteY6" fmla="*/ 1259876 h 12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1938" h="1259876">
                  <a:moveTo>
                    <a:pt x="0" y="432000"/>
                  </a:moveTo>
                  <a:lnTo>
                    <a:pt x="107938" y="494604"/>
                  </a:lnTo>
                  <a:lnTo>
                    <a:pt x="107938" y="0"/>
                  </a:lnTo>
                  <a:lnTo>
                    <a:pt x="1691938" y="0"/>
                  </a:lnTo>
                  <a:lnTo>
                    <a:pt x="1691938" y="1152000"/>
                  </a:lnTo>
                  <a:lnTo>
                    <a:pt x="981370" y="1152000"/>
                  </a:lnTo>
                  <a:lnTo>
                    <a:pt x="1043938" y="1259876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0D92ABB-05D8-DA0B-06BF-48038DDF55E9}"/>
                </a:ext>
              </a:extLst>
            </p:cNvPr>
            <p:cNvSpPr/>
            <p:nvPr/>
          </p:nvSpPr>
          <p:spPr>
            <a:xfrm>
              <a:off x="5327999" y="2421395"/>
              <a:ext cx="818507" cy="602480"/>
            </a:xfrm>
            <a:custGeom>
              <a:avLst/>
              <a:gdLst>
                <a:gd name="connsiteX0" fmla="*/ 0 w 846000"/>
                <a:gd name="connsiteY0" fmla="*/ 0 h 630000"/>
                <a:gd name="connsiteX1" fmla="*/ 846000 w 846000"/>
                <a:gd name="connsiteY1" fmla="*/ 0 h 630000"/>
                <a:gd name="connsiteX2" fmla="*/ 846000 w 846000"/>
                <a:gd name="connsiteY2" fmla="*/ 630000 h 630000"/>
                <a:gd name="connsiteX3" fmla="*/ 755938 w 846000"/>
                <a:gd name="connsiteY3" fmla="*/ 630000 h 630000"/>
                <a:gd name="connsiteX4" fmla="*/ 818507 w 846000"/>
                <a:gd name="connsiteY4" fmla="*/ 522124 h 630000"/>
                <a:gd name="connsiteX5" fmla="*/ 107938 w 846000"/>
                <a:gd name="connsiteY5" fmla="*/ 522124 h 630000"/>
                <a:gd name="connsiteX6" fmla="*/ 107938 w 846000"/>
                <a:gd name="connsiteY6" fmla="*/ 27520 h 630000"/>
                <a:gd name="connsiteX7" fmla="*/ 0 w 846000"/>
                <a:gd name="connsiteY7" fmla="*/ 90124 h 630000"/>
                <a:gd name="connsiteX0" fmla="*/ 846000 w 937440"/>
                <a:gd name="connsiteY0" fmla="*/ 0 h 630000"/>
                <a:gd name="connsiteX1" fmla="*/ 846000 w 937440"/>
                <a:gd name="connsiteY1" fmla="*/ 630000 h 630000"/>
                <a:gd name="connsiteX2" fmla="*/ 755938 w 937440"/>
                <a:gd name="connsiteY2" fmla="*/ 630000 h 630000"/>
                <a:gd name="connsiteX3" fmla="*/ 818507 w 937440"/>
                <a:gd name="connsiteY3" fmla="*/ 522124 h 630000"/>
                <a:gd name="connsiteX4" fmla="*/ 107938 w 937440"/>
                <a:gd name="connsiteY4" fmla="*/ 522124 h 630000"/>
                <a:gd name="connsiteX5" fmla="*/ 107938 w 937440"/>
                <a:gd name="connsiteY5" fmla="*/ 27520 h 630000"/>
                <a:gd name="connsiteX6" fmla="*/ 0 w 937440"/>
                <a:gd name="connsiteY6" fmla="*/ 90124 h 630000"/>
                <a:gd name="connsiteX7" fmla="*/ 0 w 937440"/>
                <a:gd name="connsiteY7" fmla="*/ 0 h 630000"/>
                <a:gd name="connsiteX8" fmla="*/ 937440 w 937440"/>
                <a:gd name="connsiteY8" fmla="*/ 91440 h 630000"/>
                <a:gd name="connsiteX0" fmla="*/ 846000 w 846000"/>
                <a:gd name="connsiteY0" fmla="*/ 0 h 630000"/>
                <a:gd name="connsiteX1" fmla="*/ 846000 w 846000"/>
                <a:gd name="connsiteY1" fmla="*/ 630000 h 630000"/>
                <a:gd name="connsiteX2" fmla="*/ 755938 w 846000"/>
                <a:gd name="connsiteY2" fmla="*/ 630000 h 630000"/>
                <a:gd name="connsiteX3" fmla="*/ 818507 w 846000"/>
                <a:gd name="connsiteY3" fmla="*/ 522124 h 630000"/>
                <a:gd name="connsiteX4" fmla="*/ 107938 w 846000"/>
                <a:gd name="connsiteY4" fmla="*/ 522124 h 630000"/>
                <a:gd name="connsiteX5" fmla="*/ 107938 w 846000"/>
                <a:gd name="connsiteY5" fmla="*/ 27520 h 630000"/>
                <a:gd name="connsiteX6" fmla="*/ 0 w 846000"/>
                <a:gd name="connsiteY6" fmla="*/ 90124 h 630000"/>
                <a:gd name="connsiteX7" fmla="*/ 0 w 846000"/>
                <a:gd name="connsiteY7" fmla="*/ 0 h 630000"/>
                <a:gd name="connsiteX0" fmla="*/ 846000 w 846000"/>
                <a:gd name="connsiteY0" fmla="*/ 630000 h 630000"/>
                <a:gd name="connsiteX1" fmla="*/ 755938 w 846000"/>
                <a:gd name="connsiteY1" fmla="*/ 630000 h 630000"/>
                <a:gd name="connsiteX2" fmla="*/ 818507 w 846000"/>
                <a:gd name="connsiteY2" fmla="*/ 522124 h 630000"/>
                <a:gd name="connsiteX3" fmla="*/ 107938 w 846000"/>
                <a:gd name="connsiteY3" fmla="*/ 522124 h 630000"/>
                <a:gd name="connsiteX4" fmla="*/ 107938 w 846000"/>
                <a:gd name="connsiteY4" fmla="*/ 27520 h 630000"/>
                <a:gd name="connsiteX5" fmla="*/ 0 w 846000"/>
                <a:gd name="connsiteY5" fmla="*/ 90124 h 630000"/>
                <a:gd name="connsiteX6" fmla="*/ 0 w 846000"/>
                <a:gd name="connsiteY6" fmla="*/ 0 h 630000"/>
                <a:gd name="connsiteX0" fmla="*/ 755938 w 818507"/>
                <a:gd name="connsiteY0" fmla="*/ 630000 h 630000"/>
                <a:gd name="connsiteX1" fmla="*/ 818507 w 818507"/>
                <a:gd name="connsiteY1" fmla="*/ 522124 h 630000"/>
                <a:gd name="connsiteX2" fmla="*/ 107938 w 818507"/>
                <a:gd name="connsiteY2" fmla="*/ 522124 h 630000"/>
                <a:gd name="connsiteX3" fmla="*/ 107938 w 818507"/>
                <a:gd name="connsiteY3" fmla="*/ 27520 h 630000"/>
                <a:gd name="connsiteX4" fmla="*/ 0 w 818507"/>
                <a:gd name="connsiteY4" fmla="*/ 90124 h 630000"/>
                <a:gd name="connsiteX5" fmla="*/ 0 w 818507"/>
                <a:gd name="connsiteY5" fmla="*/ 0 h 630000"/>
                <a:gd name="connsiteX0" fmla="*/ 755938 w 818507"/>
                <a:gd name="connsiteY0" fmla="*/ 602480 h 602480"/>
                <a:gd name="connsiteX1" fmla="*/ 818507 w 818507"/>
                <a:gd name="connsiteY1" fmla="*/ 494604 h 602480"/>
                <a:gd name="connsiteX2" fmla="*/ 107938 w 818507"/>
                <a:gd name="connsiteY2" fmla="*/ 494604 h 602480"/>
                <a:gd name="connsiteX3" fmla="*/ 107938 w 818507"/>
                <a:gd name="connsiteY3" fmla="*/ 0 h 602480"/>
                <a:gd name="connsiteX4" fmla="*/ 0 w 818507"/>
                <a:gd name="connsiteY4" fmla="*/ 62604 h 60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507" h="602480">
                  <a:moveTo>
                    <a:pt x="755938" y="602480"/>
                  </a:moveTo>
                  <a:lnTo>
                    <a:pt x="818507" y="494604"/>
                  </a:lnTo>
                  <a:lnTo>
                    <a:pt x="107938" y="494604"/>
                  </a:lnTo>
                  <a:lnTo>
                    <a:pt x="107938" y="0"/>
                  </a:lnTo>
                  <a:lnTo>
                    <a:pt x="0" y="62604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pic>
        <p:nvPicPr>
          <p:cNvPr id="37" name="!!I1">
            <a:extLst>
              <a:ext uri="{FF2B5EF4-FFF2-40B4-BE49-F238E27FC236}">
                <a16:creationId xmlns:a16="http://schemas.microsoft.com/office/drawing/2014/main" id="{980944D3-D569-0F32-A647-E83EFDD09376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346000" y="3096000"/>
            <a:ext cx="360000" cy="360000"/>
          </a:xfrm>
          <a:prstGeom prst="rect">
            <a:avLst/>
          </a:prstGeom>
        </p:spPr>
      </p:pic>
      <p:pic>
        <p:nvPicPr>
          <p:cNvPr id="38" name="!!I1">
            <a:extLst>
              <a:ext uri="{FF2B5EF4-FFF2-40B4-BE49-F238E27FC236}">
                <a16:creationId xmlns:a16="http://schemas.microsoft.com/office/drawing/2014/main" id="{57B61E40-AE3A-6118-48BC-B7898ABB301E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flipH="1">
            <a:off x="6354000" y="3096000"/>
            <a:ext cx="360000" cy="3600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B4451EF-D2C4-FCEE-D525-AC93BFA5BF1E}"/>
              </a:ext>
            </a:extLst>
          </p:cNvPr>
          <p:cNvGrpSpPr/>
          <p:nvPr/>
        </p:nvGrpSpPr>
        <p:grpSpPr>
          <a:xfrm>
            <a:off x="6192000" y="3528000"/>
            <a:ext cx="684000" cy="709679"/>
            <a:chOff x="6192000" y="3564000"/>
            <a:chExt cx="684000" cy="70967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21FC49-F4FE-CE29-5FA4-CA3E979B5D9A}"/>
                </a:ext>
              </a:extLst>
            </p:cNvPr>
            <p:cNvGrpSpPr/>
            <p:nvPr/>
          </p:nvGrpSpPr>
          <p:grpSpPr>
            <a:xfrm flipH="1">
              <a:off x="6516000" y="3564000"/>
              <a:ext cx="360000" cy="491678"/>
              <a:chOff x="10148146" y="4209481"/>
              <a:chExt cx="360000" cy="49167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D4340C2-84C3-6150-C167-1FE0F7EADF72}"/>
                  </a:ext>
                </a:extLst>
              </p:cNvPr>
              <p:cNvSpPr txBox="1"/>
              <p:nvPr/>
            </p:nvSpPr>
            <p:spPr>
              <a:xfrm>
                <a:off x="10247193" y="4531882"/>
                <a:ext cx="16190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X1</a:t>
                </a:r>
              </a:p>
            </p:txBody>
          </p:sp>
          <p:pic>
            <p:nvPicPr>
              <p:cNvPr id="47" name="!!I1">
                <a:extLst>
                  <a:ext uri="{FF2B5EF4-FFF2-40B4-BE49-F238E27FC236}">
                    <a16:creationId xmlns:a16="http://schemas.microsoft.com/office/drawing/2014/main" id="{0C5EE3DF-CEB6-11A8-0D82-2BEB2A95A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 flipH="1"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3447048-7A5F-4DB6-8662-170E886EDE02}"/>
                </a:ext>
              </a:extLst>
            </p:cNvPr>
            <p:cNvGrpSpPr/>
            <p:nvPr/>
          </p:nvGrpSpPr>
          <p:grpSpPr>
            <a:xfrm flipH="1">
              <a:off x="6192000" y="3780000"/>
              <a:ext cx="360000" cy="493679"/>
              <a:chOff x="10148146" y="4209481"/>
              <a:chExt cx="360000" cy="493679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2BF199-84D8-FDF5-113C-04FDC13A0649}"/>
                  </a:ext>
                </a:extLst>
              </p:cNvPr>
              <p:cNvSpPr txBox="1"/>
              <p:nvPr/>
            </p:nvSpPr>
            <p:spPr>
              <a:xfrm>
                <a:off x="10247193" y="4533883"/>
                <a:ext cx="16190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X2</a:t>
                </a:r>
              </a:p>
            </p:txBody>
          </p:sp>
          <p:pic>
            <p:nvPicPr>
              <p:cNvPr id="45" name="!!I1">
                <a:extLst>
                  <a:ext uri="{FF2B5EF4-FFF2-40B4-BE49-F238E27FC236}">
                    <a16:creationId xmlns:a16="http://schemas.microsoft.com/office/drawing/2014/main" id="{6A0133BF-8D73-9EBE-4181-56EC9E56B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 flipH="1"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0974796-1A3B-FB13-BB82-546EFB19967C}"/>
              </a:ext>
            </a:extLst>
          </p:cNvPr>
          <p:cNvSpPr>
            <a:spLocks/>
          </p:cNvSpPr>
          <p:nvPr/>
        </p:nvSpPr>
        <p:spPr>
          <a:xfrm>
            <a:off x="5040000" y="1627425"/>
            <a:ext cx="1980000" cy="4608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CEB99C2-3213-068C-6D21-B690604EE7FD}"/>
              </a:ext>
            </a:extLst>
          </p:cNvPr>
          <p:cNvGrpSpPr/>
          <p:nvPr/>
        </p:nvGrpSpPr>
        <p:grpSpPr>
          <a:xfrm>
            <a:off x="5184000" y="5364000"/>
            <a:ext cx="360000" cy="495479"/>
            <a:chOff x="10148146" y="4209481"/>
            <a:chExt cx="360000" cy="49547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4C070B-AE5A-E83A-3BF8-2E02CCE3B440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#7</a:t>
              </a:r>
            </a:p>
          </p:txBody>
        </p:sp>
        <p:pic>
          <p:nvPicPr>
            <p:cNvPr id="51" name="!!I1">
              <a:extLst>
                <a:ext uri="{FF2B5EF4-FFF2-40B4-BE49-F238E27FC236}">
                  <a16:creationId xmlns:a16="http://schemas.microsoft.com/office/drawing/2014/main" id="{60936632-495B-4FA7-366B-975644A72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C4A6B50-71FB-48BF-126D-CB791FA077C7}"/>
              </a:ext>
            </a:extLst>
          </p:cNvPr>
          <p:cNvGrpSpPr/>
          <p:nvPr/>
        </p:nvGrpSpPr>
        <p:grpSpPr>
          <a:xfrm>
            <a:off x="5508000" y="5581800"/>
            <a:ext cx="360000" cy="493679"/>
            <a:chOff x="10148146" y="4209481"/>
            <a:chExt cx="360000" cy="49367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AF31A8-E295-1168-7660-A0109F259F41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#8</a:t>
              </a:r>
            </a:p>
          </p:txBody>
        </p:sp>
        <p:pic>
          <p:nvPicPr>
            <p:cNvPr id="54" name="!!I1">
              <a:extLst>
                <a:ext uri="{FF2B5EF4-FFF2-40B4-BE49-F238E27FC236}">
                  <a16:creationId xmlns:a16="http://schemas.microsoft.com/office/drawing/2014/main" id="{1FC0E13D-FD98-BC3E-FB66-D2F800805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7AD7647-E45E-1815-B50D-8CBF013F933C}"/>
              </a:ext>
            </a:extLst>
          </p:cNvPr>
          <p:cNvSpPr/>
          <p:nvPr/>
        </p:nvSpPr>
        <p:spPr>
          <a:xfrm>
            <a:off x="5309969" y="219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Executor</a:t>
            </a:r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DBC107D9-3ABA-37D5-42CB-AB5BE7F1F3AA}"/>
              </a:ext>
            </a:extLst>
          </p:cNvPr>
          <p:cNvSpPr>
            <a:spLocks/>
          </p:cNvSpPr>
          <p:nvPr/>
        </p:nvSpPr>
        <p:spPr>
          <a:xfrm>
            <a:off x="540000" y="1620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E66117E-42E6-4A03-555C-92A0B5F2C5E2}"/>
              </a:ext>
            </a:extLst>
          </p:cNvPr>
          <p:cNvGrpSpPr/>
          <p:nvPr/>
        </p:nvGrpSpPr>
        <p:grpSpPr>
          <a:xfrm>
            <a:off x="2808000" y="1763999"/>
            <a:ext cx="1799876" cy="1152000"/>
            <a:chOff x="2989862" y="1763999"/>
            <a:chExt cx="1799876" cy="1152000"/>
          </a:xfrm>
        </p:grpSpPr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7ED92DBC-761F-752C-BC6A-9FAC688A1121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75CE533-75F6-9269-1E6C-4437BDAE4B35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B806B86E-B267-65E6-3779-BB864E5CDCD7}"/>
              </a:ext>
            </a:extLst>
          </p:cNvPr>
          <p:cNvGrpSpPr/>
          <p:nvPr/>
        </p:nvGrpSpPr>
        <p:grpSpPr>
          <a:xfrm>
            <a:off x="684000" y="2075199"/>
            <a:ext cx="452047" cy="529602"/>
            <a:chOff x="10102122" y="4209481"/>
            <a:chExt cx="452047" cy="529602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7AE40C52-CD50-8F6A-F258-D0E611BA2166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A</a:t>
              </a:r>
            </a:p>
          </p:txBody>
        </p:sp>
        <p:pic>
          <p:nvPicPr>
            <p:cNvPr id="268" name="!!I1">
              <a:extLst>
                <a:ext uri="{FF2B5EF4-FFF2-40B4-BE49-F238E27FC236}">
                  <a16:creationId xmlns:a16="http://schemas.microsoft.com/office/drawing/2014/main" id="{1733A762-8B49-CEF2-6CB8-9270B458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E0A37B9-C8D1-CA2D-8000-0F12C10B419B}"/>
              </a:ext>
            </a:extLst>
          </p:cNvPr>
          <p:cNvGrpSpPr/>
          <p:nvPr/>
        </p:nvGrpSpPr>
        <p:grpSpPr>
          <a:xfrm>
            <a:off x="2052653" y="2494800"/>
            <a:ext cx="360000" cy="493277"/>
            <a:chOff x="10148146" y="4209481"/>
            <a:chExt cx="360000" cy="4932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090797-E36E-8593-3571-E5B4D8D4F30F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#8</a:t>
              </a:r>
            </a:p>
          </p:txBody>
        </p:sp>
        <p:pic>
          <p:nvPicPr>
            <p:cNvPr id="6" name="!!I1">
              <a:extLst>
                <a:ext uri="{FF2B5EF4-FFF2-40B4-BE49-F238E27FC236}">
                  <a16:creationId xmlns:a16="http://schemas.microsoft.com/office/drawing/2014/main" id="{0F0178C7-2D03-CA62-CD4A-C28E8A142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B6EB814-9DCF-6C42-4127-276FCA5CC102}"/>
              </a:ext>
            </a:extLst>
          </p:cNvPr>
          <p:cNvGrpSpPr/>
          <p:nvPr/>
        </p:nvGrpSpPr>
        <p:grpSpPr>
          <a:xfrm>
            <a:off x="1296000" y="2494800"/>
            <a:ext cx="360000" cy="493277"/>
            <a:chOff x="10148146" y="4209481"/>
            <a:chExt cx="360000" cy="4932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E7B693-57ED-BFF5-37B3-67451C330D2F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T7</a:t>
              </a:r>
            </a:p>
          </p:txBody>
        </p:sp>
        <p:pic>
          <p:nvPicPr>
            <p:cNvPr id="9" name="!!I1">
              <a:extLst>
                <a:ext uri="{FF2B5EF4-FFF2-40B4-BE49-F238E27FC236}">
                  <a16:creationId xmlns:a16="http://schemas.microsoft.com/office/drawing/2014/main" id="{2557CA47-09B2-7D9C-E956-5AD6782CE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D723C9-C35D-20E7-86A0-AA9A1AFBCD3D}"/>
              </a:ext>
            </a:extLst>
          </p:cNvPr>
          <p:cNvGrpSpPr/>
          <p:nvPr/>
        </p:nvGrpSpPr>
        <p:grpSpPr>
          <a:xfrm>
            <a:off x="1008000" y="1692000"/>
            <a:ext cx="360000" cy="493679"/>
            <a:chOff x="4219325" y="3759578"/>
            <a:chExt cx="360000" cy="49367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B94A50-08E0-5EAB-5A13-A563581B4E3C}"/>
                </a:ext>
              </a:extLst>
            </p:cNvPr>
            <p:cNvSpPr txBox="1"/>
            <p:nvPr/>
          </p:nvSpPr>
          <p:spPr>
            <a:xfrm>
              <a:off x="4359248" y="4083980"/>
              <a:ext cx="80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</a:t>
              </a:r>
            </a:p>
          </p:txBody>
        </p:sp>
        <p:pic>
          <p:nvPicPr>
            <p:cNvPr id="12" name="!!I1">
              <a:extLst>
                <a:ext uri="{FF2B5EF4-FFF2-40B4-BE49-F238E27FC236}">
                  <a16:creationId xmlns:a16="http://schemas.microsoft.com/office/drawing/2014/main" id="{C832D21F-45A3-8B7A-1D4A-2A9EAFC53362}"/>
                </a:ext>
              </a:extLst>
            </p:cNvPr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4219325" y="3759578"/>
              <a:ext cx="360000" cy="3600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77D381-6EFC-4052-D8D4-BFD2416ECC16}"/>
              </a:ext>
            </a:extLst>
          </p:cNvPr>
          <p:cNvGrpSpPr/>
          <p:nvPr/>
        </p:nvGrpSpPr>
        <p:grpSpPr>
          <a:xfrm>
            <a:off x="1548653" y="2494800"/>
            <a:ext cx="360000" cy="493277"/>
            <a:chOff x="10148146" y="4209481"/>
            <a:chExt cx="360000" cy="49327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BEB037-7FB6-65D1-6DC6-2049F40775C8}"/>
                </a:ext>
              </a:extLst>
            </p:cNvPr>
            <p:cNvSpPr txBox="1"/>
            <p:nvPr/>
          </p:nvSpPr>
          <p:spPr>
            <a:xfrm>
              <a:off x="10252803" y="4533481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#7</a:t>
              </a:r>
            </a:p>
          </p:txBody>
        </p:sp>
        <p:pic>
          <p:nvPicPr>
            <p:cNvPr id="15" name="!!I1">
              <a:extLst>
                <a:ext uri="{FF2B5EF4-FFF2-40B4-BE49-F238E27FC236}">
                  <a16:creationId xmlns:a16="http://schemas.microsoft.com/office/drawing/2014/main" id="{C1CAC2E4-BF33-2347-B1CA-72CC5590E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993116-877B-7AEB-7092-2387FA02A209}"/>
              </a:ext>
            </a:extLst>
          </p:cNvPr>
          <p:cNvGrpSpPr/>
          <p:nvPr/>
        </p:nvGrpSpPr>
        <p:grpSpPr>
          <a:xfrm>
            <a:off x="2304000" y="1692000"/>
            <a:ext cx="360000" cy="493278"/>
            <a:chOff x="10148146" y="4209481"/>
            <a:chExt cx="360000" cy="4932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E501A6-95F8-DAF6-6637-1B792A5AECF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T3</a:t>
              </a:r>
            </a:p>
          </p:txBody>
        </p:sp>
        <p:pic>
          <p:nvPicPr>
            <p:cNvPr id="21" name="!!I1">
              <a:extLst>
                <a:ext uri="{FF2B5EF4-FFF2-40B4-BE49-F238E27FC236}">
                  <a16:creationId xmlns:a16="http://schemas.microsoft.com/office/drawing/2014/main" id="{EB158AE1-E566-7A0F-8B4E-50347AF9D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A74352-BDE9-2FF0-7AAE-0ADFFBBC4E35}"/>
              </a:ext>
            </a:extLst>
          </p:cNvPr>
          <p:cNvGrpSpPr/>
          <p:nvPr/>
        </p:nvGrpSpPr>
        <p:grpSpPr>
          <a:xfrm>
            <a:off x="2052653" y="1692000"/>
            <a:ext cx="360000" cy="493277"/>
            <a:chOff x="10148146" y="4209481"/>
            <a:chExt cx="360000" cy="49327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4B6587-6330-04C8-39BD-F36FCF7BDA92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X2</a:t>
              </a:r>
            </a:p>
          </p:txBody>
        </p:sp>
        <p:pic>
          <p:nvPicPr>
            <p:cNvPr id="36" name="!!I1">
              <a:extLst>
                <a:ext uri="{FF2B5EF4-FFF2-40B4-BE49-F238E27FC236}">
                  <a16:creationId xmlns:a16="http://schemas.microsoft.com/office/drawing/2014/main" id="{DA290828-C415-5962-8678-F995263BC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48A98A3-3B95-4AC1-35E7-FEBF29228C31}"/>
              </a:ext>
            </a:extLst>
          </p:cNvPr>
          <p:cNvGrpSpPr/>
          <p:nvPr/>
        </p:nvGrpSpPr>
        <p:grpSpPr>
          <a:xfrm>
            <a:off x="1548653" y="1692000"/>
            <a:ext cx="360000" cy="493277"/>
            <a:chOff x="10148146" y="4209481"/>
            <a:chExt cx="360000" cy="4932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B5F8203-94DB-ED93-AA84-A8B006108150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X1</a:t>
              </a:r>
            </a:p>
          </p:txBody>
        </p:sp>
        <p:pic>
          <p:nvPicPr>
            <p:cNvPr id="57" name="!!I1">
              <a:extLst>
                <a:ext uri="{FF2B5EF4-FFF2-40B4-BE49-F238E27FC236}">
                  <a16:creationId xmlns:a16="http://schemas.microsoft.com/office/drawing/2014/main" id="{743CA07A-58A2-E455-77CF-ED2B547D9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0DA93E-4BE9-07AE-33FD-AF932A0DC846}"/>
              </a:ext>
            </a:extLst>
          </p:cNvPr>
          <p:cNvSpPr/>
          <p:nvPr/>
        </p:nvSpPr>
        <p:spPr>
          <a:xfrm>
            <a:off x="2986138" y="378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0A234A4-9A42-2EFB-EB10-CF5941E84350}"/>
              </a:ext>
            </a:extLst>
          </p:cNvPr>
          <p:cNvSpPr/>
          <p:nvPr/>
        </p:nvSpPr>
        <p:spPr>
          <a:xfrm>
            <a:off x="2986138" y="536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A22D388-A88C-7F9B-AF75-C8E856FE242A}"/>
              </a:ext>
            </a:extLst>
          </p:cNvPr>
          <p:cNvSpPr/>
          <p:nvPr/>
        </p:nvSpPr>
        <p:spPr>
          <a:xfrm>
            <a:off x="2986138" y="219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A174C4-23A8-69EF-7578-8A9E60B61A58}"/>
              </a:ext>
            </a:extLst>
          </p:cNvPr>
          <p:cNvGrpSpPr/>
          <p:nvPr/>
        </p:nvGrpSpPr>
        <p:grpSpPr>
          <a:xfrm>
            <a:off x="1296000" y="1692000"/>
            <a:ext cx="360000" cy="493278"/>
            <a:chOff x="1296000" y="1692000"/>
            <a:chExt cx="360000" cy="49327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13883FD-9A16-2E11-0B6B-BB4B19CFB9A8}"/>
                </a:ext>
              </a:extLst>
            </p:cNvPr>
            <p:cNvSpPr txBox="1"/>
            <p:nvPr/>
          </p:nvSpPr>
          <p:spPr>
            <a:xfrm>
              <a:off x="1399856" y="201600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T1</a:t>
              </a:r>
            </a:p>
          </p:txBody>
        </p:sp>
        <p:pic>
          <p:nvPicPr>
            <p:cNvPr id="31" name="!!I1">
              <a:extLst>
                <a:ext uri="{FF2B5EF4-FFF2-40B4-BE49-F238E27FC236}">
                  <a16:creationId xmlns:a16="http://schemas.microsoft.com/office/drawing/2014/main" id="{FE956346-278C-BB41-DFE8-19E6AD656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296000" y="1692000"/>
              <a:ext cx="360000" cy="360000"/>
            </a:xfrm>
            <a:prstGeom prst="rect">
              <a:avLst/>
            </a:prstGeom>
          </p:spPr>
        </p:pic>
        <p:pic>
          <p:nvPicPr>
            <p:cNvPr id="61" name="Graphic 60" descr="Close with solid fill">
              <a:extLst>
                <a:ext uri="{FF2B5EF4-FFF2-40B4-BE49-F238E27FC236}">
                  <a16:creationId xmlns:a16="http://schemas.microsoft.com/office/drawing/2014/main" id="{F5BD7B47-CCD5-416D-51BD-94529EF7D5F1}"/>
                </a:ext>
              </a:extLst>
            </p:cNvPr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296000" y="1692000"/>
              <a:ext cx="360000" cy="360000"/>
            </a:xfrm>
            <a:prstGeom prst="rect">
              <a:avLst/>
            </a:prstGeom>
          </p:spPr>
        </p:pic>
      </p:grp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BAE73721-BC6B-CE96-E230-FCE76BCECC4C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2117937" y="1543340"/>
            <a:ext cx="154722" cy="1438598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7FFA6573-B078-FB01-3E6A-7FC3170BB38E}"/>
              </a:ext>
            </a:extLst>
          </p:cNvPr>
          <p:cNvCxnSpPr>
            <a:cxnSpLocks/>
            <a:stCxn id="65" idx="2"/>
          </p:cNvCxnSpPr>
          <p:nvPr/>
        </p:nvCxnSpPr>
        <p:spPr>
          <a:xfrm rot="16200000" flipH="1">
            <a:off x="2369937" y="1795340"/>
            <a:ext cx="154722" cy="934598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2EFD909-C06E-CC59-105A-138A259439B1}"/>
              </a:ext>
            </a:extLst>
          </p:cNvPr>
          <p:cNvGrpSpPr/>
          <p:nvPr/>
        </p:nvGrpSpPr>
        <p:grpSpPr>
          <a:xfrm>
            <a:off x="1800000" y="1692000"/>
            <a:ext cx="360000" cy="493278"/>
            <a:chOff x="1800000" y="1692000"/>
            <a:chExt cx="360000" cy="49327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1DBCD38-0A8C-5614-38E4-C272164D69E6}"/>
                </a:ext>
              </a:extLst>
            </p:cNvPr>
            <p:cNvSpPr txBox="1"/>
            <p:nvPr/>
          </p:nvSpPr>
          <p:spPr>
            <a:xfrm>
              <a:off x="1903856" y="201600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T2</a:t>
              </a:r>
            </a:p>
          </p:txBody>
        </p:sp>
        <p:pic>
          <p:nvPicPr>
            <p:cNvPr id="66" name="!!I1">
              <a:extLst>
                <a:ext uri="{FF2B5EF4-FFF2-40B4-BE49-F238E27FC236}">
                  <a16:creationId xmlns:a16="http://schemas.microsoft.com/office/drawing/2014/main" id="{7F5C16F5-D26E-93F1-E1DD-ABB149D30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800000" y="1692000"/>
              <a:ext cx="360000" cy="360000"/>
            </a:xfrm>
            <a:prstGeom prst="rect">
              <a:avLst/>
            </a:prstGeom>
          </p:spPr>
        </p:pic>
        <p:pic>
          <p:nvPicPr>
            <p:cNvPr id="67" name="Graphic 66" descr="Close with solid fill">
              <a:extLst>
                <a:ext uri="{FF2B5EF4-FFF2-40B4-BE49-F238E27FC236}">
                  <a16:creationId xmlns:a16="http://schemas.microsoft.com/office/drawing/2014/main" id="{CED4C351-DE4F-8A22-CABD-54FA8258D04F}"/>
                </a:ext>
              </a:extLst>
            </p:cNvPr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800000" y="1692000"/>
              <a:ext cx="360000" cy="360000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FB36EA5-A3CF-9AA7-F2F4-F984D73801F1}"/>
              </a:ext>
            </a:extLst>
          </p:cNvPr>
          <p:cNvGrpSpPr/>
          <p:nvPr/>
        </p:nvGrpSpPr>
        <p:grpSpPr>
          <a:xfrm>
            <a:off x="2376000" y="4079599"/>
            <a:ext cx="360000" cy="491678"/>
            <a:chOff x="-1738" y="2509084"/>
            <a:chExt cx="360000" cy="4916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9176F36-7FA0-6332-A949-F7000F47019B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70" name="!!I1">
              <a:extLst>
                <a:ext uri="{FF2B5EF4-FFF2-40B4-BE49-F238E27FC236}">
                  <a16:creationId xmlns:a16="http://schemas.microsoft.com/office/drawing/2014/main" id="{BF27805A-9AB7-60B8-48F5-CC3EFB79E486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CDB9F66-6BE8-EE9A-6439-2AE9B8E05117}"/>
              </a:ext>
            </a:extLst>
          </p:cNvPr>
          <p:cNvGrpSpPr/>
          <p:nvPr/>
        </p:nvGrpSpPr>
        <p:grpSpPr>
          <a:xfrm>
            <a:off x="2376000" y="5663600"/>
            <a:ext cx="360000" cy="491678"/>
            <a:chOff x="-1738" y="2509084"/>
            <a:chExt cx="360000" cy="491678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EDE59B-B2F1-3333-DF0D-A8FD1ABC6158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73" name="!!I1">
              <a:extLst>
                <a:ext uri="{FF2B5EF4-FFF2-40B4-BE49-F238E27FC236}">
                  <a16:creationId xmlns:a16="http://schemas.microsoft.com/office/drawing/2014/main" id="{05A9643A-8F8A-EBF5-C64E-CF255B63D650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2E05308-9D80-FC27-9FFE-8B95C24CEC94}"/>
              </a:ext>
            </a:extLst>
          </p:cNvPr>
          <p:cNvGrpSpPr/>
          <p:nvPr/>
        </p:nvGrpSpPr>
        <p:grpSpPr>
          <a:xfrm>
            <a:off x="2376000" y="2495599"/>
            <a:ext cx="360000" cy="491678"/>
            <a:chOff x="-1738" y="2509084"/>
            <a:chExt cx="360000" cy="491678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F8E391F-360E-1CB5-D331-4A653D426735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85" name="!!I1">
              <a:extLst>
                <a:ext uri="{FF2B5EF4-FFF2-40B4-BE49-F238E27FC236}">
                  <a16:creationId xmlns:a16="http://schemas.microsoft.com/office/drawing/2014/main" id="{CAE0BF72-5080-6B07-C2AA-A53738C70F45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940035A8-2500-B407-7827-50C7B5F2EFAC}"/>
              </a:ext>
            </a:extLst>
          </p:cNvPr>
          <p:cNvSpPr/>
          <p:nvPr/>
        </p:nvSpPr>
        <p:spPr>
          <a:xfrm>
            <a:off x="2986138" y="414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AED6F69D-62D4-99A7-5F96-3E6C79739ED3}"/>
              </a:ext>
            </a:extLst>
          </p:cNvPr>
          <p:cNvSpPr/>
          <p:nvPr/>
        </p:nvSpPr>
        <p:spPr>
          <a:xfrm>
            <a:off x="2986138" y="572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4D6EC931-543B-BD7D-58CF-7B05BE782B16}"/>
              </a:ext>
            </a:extLst>
          </p:cNvPr>
          <p:cNvSpPr/>
          <p:nvPr/>
        </p:nvSpPr>
        <p:spPr>
          <a:xfrm>
            <a:off x="2986138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52CBB82-BFCB-B442-AB63-C9938177A2C9}"/>
              </a:ext>
            </a:extLst>
          </p:cNvPr>
          <p:cNvSpPr>
            <a:spLocks/>
          </p:cNvSpPr>
          <p:nvPr/>
        </p:nvSpPr>
        <p:spPr>
          <a:xfrm>
            <a:off x="540000" y="3204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350FE621-5EDC-29E5-5B45-6245EEDBB1C6}"/>
              </a:ext>
            </a:extLst>
          </p:cNvPr>
          <p:cNvSpPr>
            <a:spLocks/>
          </p:cNvSpPr>
          <p:nvPr/>
        </p:nvSpPr>
        <p:spPr>
          <a:xfrm>
            <a:off x="540000" y="4788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2F2C11B-5328-7E4E-1A14-4C34DB85C8AA}"/>
              </a:ext>
            </a:extLst>
          </p:cNvPr>
          <p:cNvGrpSpPr/>
          <p:nvPr/>
        </p:nvGrpSpPr>
        <p:grpSpPr>
          <a:xfrm>
            <a:off x="685603" y="3636000"/>
            <a:ext cx="448842" cy="529602"/>
            <a:chOff x="10103725" y="4209481"/>
            <a:chExt cx="448842" cy="529602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759E772-B34D-6C20-704D-1614A458CFEA}"/>
                </a:ext>
              </a:extLst>
            </p:cNvPr>
            <p:cNvSpPr txBox="1"/>
            <p:nvPr/>
          </p:nvSpPr>
          <p:spPr>
            <a:xfrm>
              <a:off x="10103725" y="4569806"/>
              <a:ext cx="44884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B</a:t>
              </a:r>
            </a:p>
          </p:txBody>
        </p:sp>
        <p:pic>
          <p:nvPicPr>
            <p:cNvPr id="113" name="!!I1">
              <a:extLst>
                <a:ext uri="{FF2B5EF4-FFF2-40B4-BE49-F238E27FC236}">
                  <a16:creationId xmlns:a16="http://schemas.microsoft.com/office/drawing/2014/main" id="{AB959A94-225E-D8B1-E683-F82F5AAB9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687F59F-C96A-C80A-D64E-F0DF1781C5C2}"/>
              </a:ext>
            </a:extLst>
          </p:cNvPr>
          <p:cNvGrpSpPr/>
          <p:nvPr/>
        </p:nvGrpSpPr>
        <p:grpSpPr>
          <a:xfrm>
            <a:off x="684000" y="5220000"/>
            <a:ext cx="452047" cy="529602"/>
            <a:chOff x="10102122" y="4209481"/>
            <a:chExt cx="452047" cy="529602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EEAD79D-0642-A153-A3B3-B0DBB783969F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C</a:t>
              </a:r>
            </a:p>
          </p:txBody>
        </p:sp>
        <p:pic>
          <p:nvPicPr>
            <p:cNvPr id="116" name="!!I1">
              <a:extLst>
                <a:ext uri="{FF2B5EF4-FFF2-40B4-BE49-F238E27FC236}">
                  <a16:creationId xmlns:a16="http://schemas.microsoft.com/office/drawing/2014/main" id="{2E2BAECC-EE03-E3E7-AC8E-D82A83A58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1813D8D-B6A9-4EBA-DBC5-E251B75E96D1}"/>
              </a:ext>
            </a:extLst>
          </p:cNvPr>
          <p:cNvGrpSpPr/>
          <p:nvPr/>
        </p:nvGrpSpPr>
        <p:grpSpPr>
          <a:xfrm>
            <a:off x="2808000" y="3347999"/>
            <a:ext cx="1799876" cy="1152000"/>
            <a:chOff x="2989862" y="1763999"/>
            <a:chExt cx="1799876" cy="1152000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7C3A51C-6CDC-4398-26DA-8F140E4DAEBD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8275886-38B0-3DEE-7694-1769C27F4CF8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90F208C-497F-DAEE-A1EA-A3B8556CA1D6}"/>
              </a:ext>
            </a:extLst>
          </p:cNvPr>
          <p:cNvGrpSpPr/>
          <p:nvPr/>
        </p:nvGrpSpPr>
        <p:grpSpPr>
          <a:xfrm>
            <a:off x="2808000" y="4931999"/>
            <a:ext cx="1799876" cy="1152000"/>
            <a:chOff x="2989862" y="1763999"/>
            <a:chExt cx="1799876" cy="1152000"/>
          </a:xfrm>
        </p:grpSpPr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9004F7B-CCB7-8EA6-E393-A86392438270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40EA3C5-1725-8EC2-55AD-A1B76339FFBD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764DBE8-B5EF-33E8-606B-66959A73EDBD}"/>
              </a:ext>
            </a:extLst>
          </p:cNvPr>
          <p:cNvGrpSpPr/>
          <p:nvPr/>
        </p:nvGrpSpPr>
        <p:grpSpPr>
          <a:xfrm>
            <a:off x="1296000" y="4078800"/>
            <a:ext cx="360000" cy="493277"/>
            <a:chOff x="10148146" y="4209481"/>
            <a:chExt cx="360000" cy="493277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FDDA195-5465-6259-2696-C7AC4F3212D2}"/>
                </a:ext>
              </a:extLst>
            </p:cNvPr>
            <p:cNvSpPr txBox="1"/>
            <p:nvPr/>
          </p:nvSpPr>
          <p:spPr>
            <a:xfrm>
              <a:off x="10265650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T7</a:t>
              </a:r>
            </a:p>
          </p:txBody>
        </p:sp>
        <p:pic>
          <p:nvPicPr>
            <p:cNvPr id="129" name="!!I1">
              <a:extLst>
                <a:ext uri="{FF2B5EF4-FFF2-40B4-BE49-F238E27FC236}">
                  <a16:creationId xmlns:a16="http://schemas.microsoft.com/office/drawing/2014/main" id="{C53A911A-C131-72ED-5BAA-606EA7A57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33812F-A034-DEE0-674A-FB54AF59A7FB}"/>
              </a:ext>
            </a:extLst>
          </p:cNvPr>
          <p:cNvGrpSpPr/>
          <p:nvPr/>
        </p:nvGrpSpPr>
        <p:grpSpPr>
          <a:xfrm>
            <a:off x="1800000" y="2494800"/>
            <a:ext cx="360000" cy="493277"/>
            <a:chOff x="10148146" y="4209481"/>
            <a:chExt cx="360000" cy="49327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11F3B90-2006-112A-B7F5-A761925CB150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T8</a:t>
              </a:r>
            </a:p>
          </p:txBody>
        </p:sp>
        <p:pic>
          <p:nvPicPr>
            <p:cNvPr id="132" name="!!I1">
              <a:extLst>
                <a:ext uri="{FF2B5EF4-FFF2-40B4-BE49-F238E27FC236}">
                  <a16:creationId xmlns:a16="http://schemas.microsoft.com/office/drawing/2014/main" id="{73B2D887-FB58-5E7A-A591-12908690A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0136574-90ED-973B-C608-EE9804A2833B}"/>
              </a:ext>
            </a:extLst>
          </p:cNvPr>
          <p:cNvSpPr txBox="1"/>
          <p:nvPr/>
        </p:nvSpPr>
        <p:spPr>
          <a:xfrm>
            <a:off x="1595231" y="6264000"/>
            <a:ext cx="2101537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</a:rPr>
              <a:t>Instituições financeiras (</a:t>
            </a:r>
            <a:r>
              <a:rPr lang="en-US" sz="1100" i="1" dirty="0">
                <a:solidFill>
                  <a:schemeClr val="bg2"/>
                </a:solidFill>
              </a:rPr>
              <a:t>off-chain</a:t>
            </a:r>
            <a:r>
              <a:rPr lang="pt-BR" sz="11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5380A-D6A8-2862-0C31-69A0DD6EA2C1}"/>
              </a:ext>
            </a:extLst>
          </p:cNvPr>
          <p:cNvSpPr txBox="1"/>
          <p:nvPr/>
        </p:nvSpPr>
        <p:spPr>
          <a:xfrm>
            <a:off x="5164379" y="6264000"/>
            <a:ext cx="1731243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Nó da rede DREX (</a:t>
            </a:r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on-chain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079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57E3D-3FBE-163F-21A2-0BE58DE5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SFCOOP</a:t>
            </a:r>
            <a:br>
              <a:rPr lang="pt-BR" dirty="0"/>
            </a:br>
            <a:r>
              <a:rPr lang="pt-BR" sz="1400" dirty="0"/>
              <a:t>Passo a passo de uma transferência (ações do remetente e do destinatário)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6468C70-9D00-2B98-009D-9A907F476559}"/>
              </a:ext>
            </a:extLst>
          </p:cNvPr>
          <p:cNvSpPr/>
          <p:nvPr/>
        </p:nvSpPr>
        <p:spPr>
          <a:xfrm>
            <a:off x="7308000" y="1627425"/>
            <a:ext cx="4356000" cy="46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Ouvir os eventos lançados na rede.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Tentar decifrar os segredos dos novos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criados.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Sincronizar a árvore de compromissos, indexando os compromissos criados.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Eliminar os tokens gastos na transação.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Descartar os itens usados no disparo da transação.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6063C4D-9605-A652-3D96-88F7B93609C5}"/>
              </a:ext>
            </a:extLst>
          </p:cNvPr>
          <p:cNvGrpSpPr/>
          <p:nvPr/>
        </p:nvGrpSpPr>
        <p:grpSpPr>
          <a:xfrm>
            <a:off x="1296000" y="3276000"/>
            <a:ext cx="360000" cy="493278"/>
            <a:chOff x="10148146" y="4209481"/>
            <a:chExt cx="360000" cy="493278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D39E472-EC78-39FB-CD45-02DA2CF4741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T4</a:t>
              </a:r>
            </a:p>
          </p:txBody>
        </p:sp>
        <p:pic>
          <p:nvPicPr>
            <p:cNvPr id="107" name="!!I1">
              <a:extLst>
                <a:ext uri="{FF2B5EF4-FFF2-40B4-BE49-F238E27FC236}">
                  <a16:creationId xmlns:a16="http://schemas.microsoft.com/office/drawing/2014/main" id="{213124BD-FDA2-5589-892D-523D9483F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96727B7-C765-E6F9-1852-A13145E22C65}"/>
              </a:ext>
            </a:extLst>
          </p:cNvPr>
          <p:cNvGrpSpPr/>
          <p:nvPr/>
        </p:nvGrpSpPr>
        <p:grpSpPr>
          <a:xfrm>
            <a:off x="1800000" y="3276000"/>
            <a:ext cx="360000" cy="493278"/>
            <a:chOff x="10148146" y="4209481"/>
            <a:chExt cx="360000" cy="493278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53B5D3F-C86B-42DB-9922-A88D7AF0B83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T5</a:t>
              </a:r>
            </a:p>
          </p:txBody>
        </p:sp>
        <p:pic>
          <p:nvPicPr>
            <p:cNvPr id="110" name="!!I1">
              <a:extLst>
                <a:ext uri="{FF2B5EF4-FFF2-40B4-BE49-F238E27FC236}">
                  <a16:creationId xmlns:a16="http://schemas.microsoft.com/office/drawing/2014/main" id="{26B71DBA-55F8-4B6E-AD4C-5001EA20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86FF9EC-A7F4-CA7D-CC72-69E794F343EB}"/>
              </a:ext>
            </a:extLst>
          </p:cNvPr>
          <p:cNvGrpSpPr/>
          <p:nvPr/>
        </p:nvGrpSpPr>
        <p:grpSpPr>
          <a:xfrm>
            <a:off x="1296000" y="4860000"/>
            <a:ext cx="360000" cy="493278"/>
            <a:chOff x="10148146" y="4209481"/>
            <a:chExt cx="360000" cy="493278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0211474-101A-90E5-54C0-80CABFE44D47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T6</a:t>
              </a:r>
            </a:p>
          </p:txBody>
        </p:sp>
        <p:pic>
          <p:nvPicPr>
            <p:cNvPr id="127" name="!!I1">
              <a:extLst>
                <a:ext uri="{FF2B5EF4-FFF2-40B4-BE49-F238E27FC236}">
                  <a16:creationId xmlns:a16="http://schemas.microsoft.com/office/drawing/2014/main" id="{7B099E5D-DBCE-81B5-9FE8-2F5F1E5E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D0099184-0907-ECE9-85C6-3BB9B8892DEB}"/>
              </a:ext>
            </a:extLst>
          </p:cNvPr>
          <p:cNvSpPr/>
          <p:nvPr/>
        </p:nvSpPr>
        <p:spPr>
          <a:xfrm>
            <a:off x="2987938" y="3420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04AE14B5-3E84-EECC-E0C9-6BCAA6EE3C65}"/>
              </a:ext>
            </a:extLst>
          </p:cNvPr>
          <p:cNvSpPr/>
          <p:nvPr/>
        </p:nvSpPr>
        <p:spPr>
          <a:xfrm>
            <a:off x="2987938" y="5004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8EC05D92-D01E-1081-EC51-19C6CE0908D3}"/>
              </a:ext>
            </a:extLst>
          </p:cNvPr>
          <p:cNvSpPr/>
          <p:nvPr/>
        </p:nvSpPr>
        <p:spPr>
          <a:xfrm>
            <a:off x="5309969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Emissor de eventos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520DCCD2-A711-CBD7-464E-BFD8FC0963EF}"/>
              </a:ext>
            </a:extLst>
          </p:cNvPr>
          <p:cNvSpPr>
            <a:spLocks/>
          </p:cNvSpPr>
          <p:nvPr/>
        </p:nvSpPr>
        <p:spPr>
          <a:xfrm>
            <a:off x="5184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131B066-DCB3-B619-AE4F-3BC075697D8D}"/>
              </a:ext>
            </a:extLst>
          </p:cNvPr>
          <p:cNvGrpSpPr/>
          <p:nvPr/>
        </p:nvGrpSpPr>
        <p:grpSpPr>
          <a:xfrm>
            <a:off x="5184000" y="4140000"/>
            <a:ext cx="360000" cy="495479"/>
            <a:chOff x="10148146" y="4209481"/>
            <a:chExt cx="360000" cy="495479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928CA391-F9EA-17B4-D224-F27D752762A0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#3</a:t>
              </a:r>
            </a:p>
          </p:txBody>
        </p:sp>
        <p:pic>
          <p:nvPicPr>
            <p:cNvPr id="221" name="!!I1">
              <a:extLst>
                <a:ext uri="{FF2B5EF4-FFF2-40B4-BE49-F238E27FC236}">
                  <a16:creationId xmlns:a16="http://schemas.microsoft.com/office/drawing/2014/main" id="{18422DD6-7406-EC1E-76BA-0D76D8FDD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716D38A8-1CF5-B40F-B0FB-EA85058282D7}"/>
              </a:ext>
            </a:extLst>
          </p:cNvPr>
          <p:cNvGrpSpPr/>
          <p:nvPr/>
        </p:nvGrpSpPr>
        <p:grpSpPr>
          <a:xfrm>
            <a:off x="5184000" y="4752000"/>
            <a:ext cx="360000" cy="493679"/>
            <a:chOff x="10148146" y="4209481"/>
            <a:chExt cx="360000" cy="493679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BCA3FC85-FA1C-9BE5-25F5-004DCDDC9AAE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#5</a:t>
              </a:r>
            </a:p>
          </p:txBody>
        </p:sp>
        <p:pic>
          <p:nvPicPr>
            <p:cNvPr id="218" name="!!I1">
              <a:extLst>
                <a:ext uri="{FF2B5EF4-FFF2-40B4-BE49-F238E27FC236}">
                  <a16:creationId xmlns:a16="http://schemas.microsoft.com/office/drawing/2014/main" id="{AFC5415F-6823-B00A-CC23-D632C9EE5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BB9DD23-AA2B-7A32-2807-79ADF9338F1C}"/>
              </a:ext>
            </a:extLst>
          </p:cNvPr>
          <p:cNvGrpSpPr/>
          <p:nvPr/>
        </p:nvGrpSpPr>
        <p:grpSpPr>
          <a:xfrm>
            <a:off x="5508000" y="4356000"/>
            <a:ext cx="360000" cy="495479"/>
            <a:chOff x="10148146" y="4209481"/>
            <a:chExt cx="360000" cy="495479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AA79BF7-F892-C7D3-292A-8BDCFE63EBC9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#4</a:t>
              </a:r>
            </a:p>
          </p:txBody>
        </p:sp>
        <p:pic>
          <p:nvPicPr>
            <p:cNvPr id="206" name="!!I1">
              <a:extLst>
                <a:ext uri="{FF2B5EF4-FFF2-40B4-BE49-F238E27FC236}">
                  <a16:creationId xmlns:a16="http://schemas.microsoft.com/office/drawing/2014/main" id="{1711242C-50E8-1810-2F06-B2DEDAC5D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E69AE63-ADF4-FDE8-DB95-F937F73E3CE7}"/>
              </a:ext>
            </a:extLst>
          </p:cNvPr>
          <p:cNvGrpSpPr/>
          <p:nvPr/>
        </p:nvGrpSpPr>
        <p:grpSpPr>
          <a:xfrm>
            <a:off x="5508000" y="4968000"/>
            <a:ext cx="360000" cy="493679"/>
            <a:chOff x="10148146" y="4209481"/>
            <a:chExt cx="360000" cy="493679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C1A6364-3FBF-78F7-AD72-EE92A40F4C6F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#6</a:t>
              </a:r>
            </a:p>
          </p:txBody>
        </p:sp>
        <p:pic>
          <p:nvPicPr>
            <p:cNvPr id="203" name="!!I1">
              <a:extLst>
                <a:ext uri="{FF2B5EF4-FFF2-40B4-BE49-F238E27FC236}">
                  <a16:creationId xmlns:a16="http://schemas.microsoft.com/office/drawing/2014/main" id="{3C357D93-8608-E285-BAE8-8FB370C99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31418EC4-F157-F689-7544-7E5ECF6CBE20}"/>
              </a:ext>
            </a:extLst>
          </p:cNvPr>
          <p:cNvSpPr>
            <a:spLocks/>
          </p:cNvSpPr>
          <p:nvPr/>
        </p:nvSpPr>
        <p:spPr>
          <a:xfrm flipH="1">
            <a:off x="6192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F30F67A-E26A-8D5A-3C2D-3D49A42A22B5}"/>
              </a:ext>
            </a:extLst>
          </p:cNvPr>
          <p:cNvGrpSpPr/>
          <p:nvPr/>
        </p:nvGrpSpPr>
        <p:grpSpPr>
          <a:xfrm>
            <a:off x="2304000" y="1692000"/>
            <a:ext cx="360000" cy="493278"/>
            <a:chOff x="10148146" y="4209481"/>
            <a:chExt cx="360000" cy="493278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F4DF228-3E3E-6F21-EB21-802E4CEA8E38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T3</a:t>
              </a:r>
            </a:p>
          </p:txBody>
        </p:sp>
        <p:pic>
          <p:nvPicPr>
            <p:cNvPr id="77" name="!!I1">
              <a:extLst>
                <a:ext uri="{FF2B5EF4-FFF2-40B4-BE49-F238E27FC236}">
                  <a16:creationId xmlns:a16="http://schemas.microsoft.com/office/drawing/2014/main" id="{1E7EF002-8F0F-C7F1-DB85-5C22F1B68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08E7C62D-15B8-9830-3940-A1D28AF09D47}"/>
              </a:ext>
            </a:extLst>
          </p:cNvPr>
          <p:cNvSpPr/>
          <p:nvPr/>
        </p:nvSpPr>
        <p:spPr>
          <a:xfrm>
            <a:off x="2986138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9BE6E4D9-F269-A0F8-FC18-6779DCD5FC0F}"/>
              </a:ext>
            </a:extLst>
          </p:cNvPr>
          <p:cNvGrpSpPr/>
          <p:nvPr/>
        </p:nvGrpSpPr>
        <p:grpSpPr>
          <a:xfrm>
            <a:off x="5184000" y="3528000"/>
            <a:ext cx="360000" cy="491678"/>
            <a:chOff x="10148146" y="4209481"/>
            <a:chExt cx="360000" cy="491678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E4A1590A-657C-7452-FD5F-A04D2E11044D}"/>
                </a:ext>
              </a:extLst>
            </p:cNvPr>
            <p:cNvSpPr txBox="1"/>
            <p:nvPr/>
          </p:nvSpPr>
          <p:spPr>
            <a:xfrm>
              <a:off x="10252803" y="4531882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#1</a:t>
              </a:r>
            </a:p>
          </p:txBody>
        </p:sp>
        <p:pic>
          <p:nvPicPr>
            <p:cNvPr id="174" name="!!I1">
              <a:extLst>
                <a:ext uri="{FF2B5EF4-FFF2-40B4-BE49-F238E27FC236}">
                  <a16:creationId xmlns:a16="http://schemas.microsoft.com/office/drawing/2014/main" id="{13806A93-473E-EB6D-8E42-20B7EF255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7818930-BAC9-1860-DCBC-4EE51D2BB08A}"/>
              </a:ext>
            </a:extLst>
          </p:cNvPr>
          <p:cNvGrpSpPr/>
          <p:nvPr/>
        </p:nvGrpSpPr>
        <p:grpSpPr>
          <a:xfrm>
            <a:off x="5508000" y="3744000"/>
            <a:ext cx="360000" cy="493679"/>
            <a:chOff x="10148146" y="4209481"/>
            <a:chExt cx="360000" cy="493679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86EC605-6592-05F4-F696-6EA518A85F9B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#2</a:t>
              </a:r>
            </a:p>
          </p:txBody>
        </p:sp>
        <p:pic>
          <p:nvPicPr>
            <p:cNvPr id="177" name="!!I1">
              <a:extLst>
                <a:ext uri="{FF2B5EF4-FFF2-40B4-BE49-F238E27FC236}">
                  <a16:creationId xmlns:a16="http://schemas.microsoft.com/office/drawing/2014/main" id="{EB397661-70D0-89D2-3273-E725CC04B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0A9CA3E-4BF8-907E-3216-276B21894612}"/>
              </a:ext>
            </a:extLst>
          </p:cNvPr>
          <p:cNvSpPr/>
          <p:nvPr/>
        </p:nvSpPr>
        <p:spPr>
          <a:xfrm>
            <a:off x="5308139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Validador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A37F7CD-02F1-45A7-9813-DDBBBED4D169}"/>
              </a:ext>
            </a:extLst>
          </p:cNvPr>
          <p:cNvGrpSpPr/>
          <p:nvPr/>
        </p:nvGrpSpPr>
        <p:grpSpPr>
          <a:xfrm>
            <a:off x="5130000" y="1763999"/>
            <a:ext cx="1691939" cy="1259876"/>
            <a:chOff x="5327999" y="1763999"/>
            <a:chExt cx="1691939" cy="1259876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33EB98E-CFBE-D1A5-E229-BF078B772FAA}"/>
                </a:ext>
              </a:extLst>
            </p:cNvPr>
            <p:cNvSpPr/>
            <p:nvPr/>
          </p:nvSpPr>
          <p:spPr>
            <a:xfrm>
              <a:off x="5328000" y="1763999"/>
              <a:ext cx="1691938" cy="1259876"/>
            </a:xfrm>
            <a:custGeom>
              <a:avLst/>
              <a:gdLst>
                <a:gd name="connsiteX0" fmla="*/ 107938 w 1691938"/>
                <a:gd name="connsiteY0" fmla="*/ 0 h 1259876"/>
                <a:gd name="connsiteX1" fmla="*/ 1691938 w 1691938"/>
                <a:gd name="connsiteY1" fmla="*/ 0 h 1259876"/>
                <a:gd name="connsiteX2" fmla="*/ 1691938 w 1691938"/>
                <a:gd name="connsiteY2" fmla="*/ 1152000 h 1259876"/>
                <a:gd name="connsiteX3" fmla="*/ 981370 w 1691938"/>
                <a:gd name="connsiteY3" fmla="*/ 1152000 h 1259876"/>
                <a:gd name="connsiteX4" fmla="*/ 1043938 w 1691938"/>
                <a:gd name="connsiteY4" fmla="*/ 1259876 h 1259876"/>
                <a:gd name="connsiteX5" fmla="*/ 846000 w 1691938"/>
                <a:gd name="connsiteY5" fmla="*/ 1259876 h 1259876"/>
                <a:gd name="connsiteX6" fmla="*/ 846000 w 1691938"/>
                <a:gd name="connsiteY6" fmla="*/ 629876 h 1259876"/>
                <a:gd name="connsiteX7" fmla="*/ 0 w 1691938"/>
                <a:gd name="connsiteY7" fmla="*/ 629876 h 1259876"/>
                <a:gd name="connsiteX8" fmla="*/ 0 w 1691938"/>
                <a:gd name="connsiteY8" fmla="*/ 432000 h 1259876"/>
                <a:gd name="connsiteX9" fmla="*/ 107938 w 1691938"/>
                <a:gd name="connsiteY9" fmla="*/ 494604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10" fmla="*/ 91440 w 1691938"/>
                <a:gd name="connsiteY10" fmla="*/ 72131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0" fmla="*/ 0 w 1691938"/>
                <a:gd name="connsiteY0" fmla="*/ 432000 h 1259876"/>
                <a:gd name="connsiteX1" fmla="*/ 107938 w 1691938"/>
                <a:gd name="connsiteY1" fmla="*/ 494604 h 1259876"/>
                <a:gd name="connsiteX2" fmla="*/ 107938 w 1691938"/>
                <a:gd name="connsiteY2" fmla="*/ 0 h 1259876"/>
                <a:gd name="connsiteX3" fmla="*/ 1691938 w 1691938"/>
                <a:gd name="connsiteY3" fmla="*/ 0 h 1259876"/>
                <a:gd name="connsiteX4" fmla="*/ 1691938 w 1691938"/>
                <a:gd name="connsiteY4" fmla="*/ 1152000 h 1259876"/>
                <a:gd name="connsiteX5" fmla="*/ 981370 w 1691938"/>
                <a:gd name="connsiteY5" fmla="*/ 1152000 h 1259876"/>
                <a:gd name="connsiteX6" fmla="*/ 1043938 w 1691938"/>
                <a:gd name="connsiteY6" fmla="*/ 1259876 h 12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1938" h="1259876">
                  <a:moveTo>
                    <a:pt x="0" y="432000"/>
                  </a:moveTo>
                  <a:lnTo>
                    <a:pt x="107938" y="494604"/>
                  </a:lnTo>
                  <a:lnTo>
                    <a:pt x="107938" y="0"/>
                  </a:lnTo>
                  <a:lnTo>
                    <a:pt x="1691938" y="0"/>
                  </a:lnTo>
                  <a:lnTo>
                    <a:pt x="1691938" y="1152000"/>
                  </a:lnTo>
                  <a:lnTo>
                    <a:pt x="981370" y="1152000"/>
                  </a:lnTo>
                  <a:lnTo>
                    <a:pt x="1043938" y="1259876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0D92ABB-05D8-DA0B-06BF-48038DDF55E9}"/>
                </a:ext>
              </a:extLst>
            </p:cNvPr>
            <p:cNvSpPr/>
            <p:nvPr/>
          </p:nvSpPr>
          <p:spPr>
            <a:xfrm>
              <a:off x="5327999" y="2421395"/>
              <a:ext cx="818507" cy="602480"/>
            </a:xfrm>
            <a:custGeom>
              <a:avLst/>
              <a:gdLst>
                <a:gd name="connsiteX0" fmla="*/ 0 w 846000"/>
                <a:gd name="connsiteY0" fmla="*/ 0 h 630000"/>
                <a:gd name="connsiteX1" fmla="*/ 846000 w 846000"/>
                <a:gd name="connsiteY1" fmla="*/ 0 h 630000"/>
                <a:gd name="connsiteX2" fmla="*/ 846000 w 846000"/>
                <a:gd name="connsiteY2" fmla="*/ 630000 h 630000"/>
                <a:gd name="connsiteX3" fmla="*/ 755938 w 846000"/>
                <a:gd name="connsiteY3" fmla="*/ 630000 h 630000"/>
                <a:gd name="connsiteX4" fmla="*/ 818507 w 846000"/>
                <a:gd name="connsiteY4" fmla="*/ 522124 h 630000"/>
                <a:gd name="connsiteX5" fmla="*/ 107938 w 846000"/>
                <a:gd name="connsiteY5" fmla="*/ 522124 h 630000"/>
                <a:gd name="connsiteX6" fmla="*/ 107938 w 846000"/>
                <a:gd name="connsiteY6" fmla="*/ 27520 h 630000"/>
                <a:gd name="connsiteX7" fmla="*/ 0 w 846000"/>
                <a:gd name="connsiteY7" fmla="*/ 90124 h 630000"/>
                <a:gd name="connsiteX0" fmla="*/ 846000 w 937440"/>
                <a:gd name="connsiteY0" fmla="*/ 0 h 630000"/>
                <a:gd name="connsiteX1" fmla="*/ 846000 w 937440"/>
                <a:gd name="connsiteY1" fmla="*/ 630000 h 630000"/>
                <a:gd name="connsiteX2" fmla="*/ 755938 w 937440"/>
                <a:gd name="connsiteY2" fmla="*/ 630000 h 630000"/>
                <a:gd name="connsiteX3" fmla="*/ 818507 w 937440"/>
                <a:gd name="connsiteY3" fmla="*/ 522124 h 630000"/>
                <a:gd name="connsiteX4" fmla="*/ 107938 w 937440"/>
                <a:gd name="connsiteY4" fmla="*/ 522124 h 630000"/>
                <a:gd name="connsiteX5" fmla="*/ 107938 w 937440"/>
                <a:gd name="connsiteY5" fmla="*/ 27520 h 630000"/>
                <a:gd name="connsiteX6" fmla="*/ 0 w 937440"/>
                <a:gd name="connsiteY6" fmla="*/ 90124 h 630000"/>
                <a:gd name="connsiteX7" fmla="*/ 0 w 937440"/>
                <a:gd name="connsiteY7" fmla="*/ 0 h 630000"/>
                <a:gd name="connsiteX8" fmla="*/ 937440 w 937440"/>
                <a:gd name="connsiteY8" fmla="*/ 91440 h 630000"/>
                <a:gd name="connsiteX0" fmla="*/ 846000 w 846000"/>
                <a:gd name="connsiteY0" fmla="*/ 0 h 630000"/>
                <a:gd name="connsiteX1" fmla="*/ 846000 w 846000"/>
                <a:gd name="connsiteY1" fmla="*/ 630000 h 630000"/>
                <a:gd name="connsiteX2" fmla="*/ 755938 w 846000"/>
                <a:gd name="connsiteY2" fmla="*/ 630000 h 630000"/>
                <a:gd name="connsiteX3" fmla="*/ 818507 w 846000"/>
                <a:gd name="connsiteY3" fmla="*/ 522124 h 630000"/>
                <a:gd name="connsiteX4" fmla="*/ 107938 w 846000"/>
                <a:gd name="connsiteY4" fmla="*/ 522124 h 630000"/>
                <a:gd name="connsiteX5" fmla="*/ 107938 w 846000"/>
                <a:gd name="connsiteY5" fmla="*/ 27520 h 630000"/>
                <a:gd name="connsiteX6" fmla="*/ 0 w 846000"/>
                <a:gd name="connsiteY6" fmla="*/ 90124 h 630000"/>
                <a:gd name="connsiteX7" fmla="*/ 0 w 846000"/>
                <a:gd name="connsiteY7" fmla="*/ 0 h 630000"/>
                <a:gd name="connsiteX0" fmla="*/ 846000 w 846000"/>
                <a:gd name="connsiteY0" fmla="*/ 630000 h 630000"/>
                <a:gd name="connsiteX1" fmla="*/ 755938 w 846000"/>
                <a:gd name="connsiteY1" fmla="*/ 630000 h 630000"/>
                <a:gd name="connsiteX2" fmla="*/ 818507 w 846000"/>
                <a:gd name="connsiteY2" fmla="*/ 522124 h 630000"/>
                <a:gd name="connsiteX3" fmla="*/ 107938 w 846000"/>
                <a:gd name="connsiteY3" fmla="*/ 522124 h 630000"/>
                <a:gd name="connsiteX4" fmla="*/ 107938 w 846000"/>
                <a:gd name="connsiteY4" fmla="*/ 27520 h 630000"/>
                <a:gd name="connsiteX5" fmla="*/ 0 w 846000"/>
                <a:gd name="connsiteY5" fmla="*/ 90124 h 630000"/>
                <a:gd name="connsiteX6" fmla="*/ 0 w 846000"/>
                <a:gd name="connsiteY6" fmla="*/ 0 h 630000"/>
                <a:gd name="connsiteX0" fmla="*/ 755938 w 818507"/>
                <a:gd name="connsiteY0" fmla="*/ 630000 h 630000"/>
                <a:gd name="connsiteX1" fmla="*/ 818507 w 818507"/>
                <a:gd name="connsiteY1" fmla="*/ 522124 h 630000"/>
                <a:gd name="connsiteX2" fmla="*/ 107938 w 818507"/>
                <a:gd name="connsiteY2" fmla="*/ 522124 h 630000"/>
                <a:gd name="connsiteX3" fmla="*/ 107938 w 818507"/>
                <a:gd name="connsiteY3" fmla="*/ 27520 h 630000"/>
                <a:gd name="connsiteX4" fmla="*/ 0 w 818507"/>
                <a:gd name="connsiteY4" fmla="*/ 90124 h 630000"/>
                <a:gd name="connsiteX5" fmla="*/ 0 w 818507"/>
                <a:gd name="connsiteY5" fmla="*/ 0 h 630000"/>
                <a:gd name="connsiteX0" fmla="*/ 755938 w 818507"/>
                <a:gd name="connsiteY0" fmla="*/ 602480 h 602480"/>
                <a:gd name="connsiteX1" fmla="*/ 818507 w 818507"/>
                <a:gd name="connsiteY1" fmla="*/ 494604 h 602480"/>
                <a:gd name="connsiteX2" fmla="*/ 107938 w 818507"/>
                <a:gd name="connsiteY2" fmla="*/ 494604 h 602480"/>
                <a:gd name="connsiteX3" fmla="*/ 107938 w 818507"/>
                <a:gd name="connsiteY3" fmla="*/ 0 h 602480"/>
                <a:gd name="connsiteX4" fmla="*/ 0 w 818507"/>
                <a:gd name="connsiteY4" fmla="*/ 62604 h 60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507" h="602480">
                  <a:moveTo>
                    <a:pt x="755938" y="602480"/>
                  </a:moveTo>
                  <a:lnTo>
                    <a:pt x="818507" y="494604"/>
                  </a:lnTo>
                  <a:lnTo>
                    <a:pt x="107938" y="494604"/>
                  </a:lnTo>
                  <a:lnTo>
                    <a:pt x="107938" y="0"/>
                  </a:lnTo>
                  <a:lnTo>
                    <a:pt x="0" y="62604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pic>
        <p:nvPicPr>
          <p:cNvPr id="37" name="!!I1">
            <a:extLst>
              <a:ext uri="{FF2B5EF4-FFF2-40B4-BE49-F238E27FC236}">
                <a16:creationId xmlns:a16="http://schemas.microsoft.com/office/drawing/2014/main" id="{980944D3-D569-0F32-A647-E83EFDD09376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346000" y="3096000"/>
            <a:ext cx="360000" cy="360000"/>
          </a:xfrm>
          <a:prstGeom prst="rect">
            <a:avLst/>
          </a:prstGeom>
        </p:spPr>
      </p:pic>
      <p:pic>
        <p:nvPicPr>
          <p:cNvPr id="38" name="!!I1">
            <a:extLst>
              <a:ext uri="{FF2B5EF4-FFF2-40B4-BE49-F238E27FC236}">
                <a16:creationId xmlns:a16="http://schemas.microsoft.com/office/drawing/2014/main" id="{57B61E40-AE3A-6118-48BC-B7898ABB301E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flipH="1">
            <a:off x="6354000" y="3096000"/>
            <a:ext cx="360000" cy="3600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B4451EF-D2C4-FCEE-D525-AC93BFA5BF1E}"/>
              </a:ext>
            </a:extLst>
          </p:cNvPr>
          <p:cNvGrpSpPr/>
          <p:nvPr/>
        </p:nvGrpSpPr>
        <p:grpSpPr>
          <a:xfrm>
            <a:off x="6192000" y="3528000"/>
            <a:ext cx="684000" cy="709679"/>
            <a:chOff x="6192000" y="3564000"/>
            <a:chExt cx="684000" cy="70967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21FC49-F4FE-CE29-5FA4-CA3E979B5D9A}"/>
                </a:ext>
              </a:extLst>
            </p:cNvPr>
            <p:cNvGrpSpPr/>
            <p:nvPr/>
          </p:nvGrpSpPr>
          <p:grpSpPr>
            <a:xfrm flipH="1">
              <a:off x="6516000" y="3564000"/>
              <a:ext cx="360000" cy="491678"/>
              <a:chOff x="10148146" y="4209481"/>
              <a:chExt cx="360000" cy="49167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D4340C2-84C3-6150-C167-1FE0F7EADF72}"/>
                  </a:ext>
                </a:extLst>
              </p:cNvPr>
              <p:cNvSpPr txBox="1"/>
              <p:nvPr/>
            </p:nvSpPr>
            <p:spPr>
              <a:xfrm>
                <a:off x="10247193" y="4531882"/>
                <a:ext cx="16190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X1</a:t>
                </a:r>
              </a:p>
            </p:txBody>
          </p:sp>
          <p:pic>
            <p:nvPicPr>
              <p:cNvPr id="47" name="!!I1">
                <a:extLst>
                  <a:ext uri="{FF2B5EF4-FFF2-40B4-BE49-F238E27FC236}">
                    <a16:creationId xmlns:a16="http://schemas.microsoft.com/office/drawing/2014/main" id="{0C5EE3DF-CEB6-11A8-0D82-2BEB2A95A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 flipH="1"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3447048-7A5F-4DB6-8662-170E886EDE02}"/>
                </a:ext>
              </a:extLst>
            </p:cNvPr>
            <p:cNvGrpSpPr/>
            <p:nvPr/>
          </p:nvGrpSpPr>
          <p:grpSpPr>
            <a:xfrm flipH="1">
              <a:off x="6192000" y="3780000"/>
              <a:ext cx="360000" cy="493679"/>
              <a:chOff x="10148146" y="4209481"/>
              <a:chExt cx="360000" cy="493679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62BF199-84D8-FDF5-113C-04FDC13A0649}"/>
                  </a:ext>
                </a:extLst>
              </p:cNvPr>
              <p:cNvSpPr txBox="1"/>
              <p:nvPr/>
            </p:nvSpPr>
            <p:spPr>
              <a:xfrm>
                <a:off x="10247193" y="4533883"/>
                <a:ext cx="16190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X2</a:t>
                </a:r>
              </a:p>
            </p:txBody>
          </p:sp>
          <p:pic>
            <p:nvPicPr>
              <p:cNvPr id="45" name="!!I1">
                <a:extLst>
                  <a:ext uri="{FF2B5EF4-FFF2-40B4-BE49-F238E27FC236}">
                    <a16:creationId xmlns:a16="http://schemas.microsoft.com/office/drawing/2014/main" id="{6A0133BF-8D73-9EBE-4181-56EC9E56B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 flipH="1"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0974796-1A3B-FB13-BB82-546EFB19967C}"/>
              </a:ext>
            </a:extLst>
          </p:cNvPr>
          <p:cNvSpPr>
            <a:spLocks/>
          </p:cNvSpPr>
          <p:nvPr/>
        </p:nvSpPr>
        <p:spPr>
          <a:xfrm>
            <a:off x="5040000" y="1627425"/>
            <a:ext cx="1980000" cy="4608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CEB99C2-3213-068C-6D21-B690604EE7FD}"/>
              </a:ext>
            </a:extLst>
          </p:cNvPr>
          <p:cNvGrpSpPr/>
          <p:nvPr/>
        </p:nvGrpSpPr>
        <p:grpSpPr>
          <a:xfrm>
            <a:off x="5184000" y="5364000"/>
            <a:ext cx="360000" cy="495479"/>
            <a:chOff x="10148146" y="4209481"/>
            <a:chExt cx="360000" cy="495479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C4C070B-AE5A-E83A-3BF8-2E02CCE3B440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#7</a:t>
              </a:r>
            </a:p>
          </p:txBody>
        </p:sp>
        <p:pic>
          <p:nvPicPr>
            <p:cNvPr id="51" name="!!I1">
              <a:extLst>
                <a:ext uri="{FF2B5EF4-FFF2-40B4-BE49-F238E27FC236}">
                  <a16:creationId xmlns:a16="http://schemas.microsoft.com/office/drawing/2014/main" id="{60936632-495B-4FA7-366B-975644A72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C4A6B50-71FB-48BF-126D-CB791FA077C7}"/>
              </a:ext>
            </a:extLst>
          </p:cNvPr>
          <p:cNvGrpSpPr/>
          <p:nvPr/>
        </p:nvGrpSpPr>
        <p:grpSpPr>
          <a:xfrm>
            <a:off x="5508000" y="5581800"/>
            <a:ext cx="360000" cy="493679"/>
            <a:chOff x="10148146" y="4209481"/>
            <a:chExt cx="360000" cy="493679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AF31A8-E295-1168-7660-A0109F259F41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#8</a:t>
              </a:r>
            </a:p>
          </p:txBody>
        </p:sp>
        <p:pic>
          <p:nvPicPr>
            <p:cNvPr id="54" name="!!I1">
              <a:extLst>
                <a:ext uri="{FF2B5EF4-FFF2-40B4-BE49-F238E27FC236}">
                  <a16:creationId xmlns:a16="http://schemas.microsoft.com/office/drawing/2014/main" id="{1FC0E13D-FD98-BC3E-FB66-D2F800805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7AD7647-E45E-1815-B50D-8CBF013F933C}"/>
              </a:ext>
            </a:extLst>
          </p:cNvPr>
          <p:cNvSpPr/>
          <p:nvPr/>
        </p:nvSpPr>
        <p:spPr>
          <a:xfrm>
            <a:off x="5309969" y="219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Executor</a:t>
            </a:r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DBC107D9-3ABA-37D5-42CB-AB5BE7F1F3AA}"/>
              </a:ext>
            </a:extLst>
          </p:cNvPr>
          <p:cNvSpPr>
            <a:spLocks/>
          </p:cNvSpPr>
          <p:nvPr/>
        </p:nvSpPr>
        <p:spPr>
          <a:xfrm>
            <a:off x="540000" y="1620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7E66117E-42E6-4A03-555C-92A0B5F2C5E2}"/>
              </a:ext>
            </a:extLst>
          </p:cNvPr>
          <p:cNvGrpSpPr/>
          <p:nvPr/>
        </p:nvGrpSpPr>
        <p:grpSpPr>
          <a:xfrm>
            <a:off x="2808000" y="1763999"/>
            <a:ext cx="1799876" cy="1152000"/>
            <a:chOff x="2989862" y="1763999"/>
            <a:chExt cx="1799876" cy="1152000"/>
          </a:xfrm>
        </p:grpSpPr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7ED92DBC-761F-752C-BC6A-9FAC688A1121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75CE533-75F6-9269-1E6C-4437BDAE4B35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B806B86E-B267-65E6-3779-BB864E5CDCD7}"/>
              </a:ext>
            </a:extLst>
          </p:cNvPr>
          <p:cNvGrpSpPr/>
          <p:nvPr/>
        </p:nvGrpSpPr>
        <p:grpSpPr>
          <a:xfrm>
            <a:off x="684000" y="2075199"/>
            <a:ext cx="452047" cy="529602"/>
            <a:chOff x="10102122" y="4209481"/>
            <a:chExt cx="452047" cy="529602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7AE40C52-CD50-8F6A-F258-D0E611BA2166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A</a:t>
              </a:r>
            </a:p>
          </p:txBody>
        </p:sp>
        <p:pic>
          <p:nvPicPr>
            <p:cNvPr id="268" name="!!I1">
              <a:extLst>
                <a:ext uri="{FF2B5EF4-FFF2-40B4-BE49-F238E27FC236}">
                  <a16:creationId xmlns:a16="http://schemas.microsoft.com/office/drawing/2014/main" id="{1733A762-8B49-CEF2-6CB8-9270B4586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993116-877B-7AEB-7092-2387FA02A209}"/>
              </a:ext>
            </a:extLst>
          </p:cNvPr>
          <p:cNvGrpSpPr/>
          <p:nvPr/>
        </p:nvGrpSpPr>
        <p:grpSpPr>
          <a:xfrm>
            <a:off x="2304000" y="1692000"/>
            <a:ext cx="360000" cy="493278"/>
            <a:chOff x="10148146" y="4209481"/>
            <a:chExt cx="360000" cy="49327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E501A6-95F8-DAF6-6637-1B792A5AECF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T3</a:t>
              </a:r>
            </a:p>
          </p:txBody>
        </p:sp>
        <p:pic>
          <p:nvPicPr>
            <p:cNvPr id="21" name="!!I1">
              <a:extLst>
                <a:ext uri="{FF2B5EF4-FFF2-40B4-BE49-F238E27FC236}">
                  <a16:creationId xmlns:a16="http://schemas.microsoft.com/office/drawing/2014/main" id="{EB158AE1-E566-7A0F-8B4E-50347AF9D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0DA93E-4BE9-07AE-33FD-AF932A0DC846}"/>
              </a:ext>
            </a:extLst>
          </p:cNvPr>
          <p:cNvSpPr/>
          <p:nvPr/>
        </p:nvSpPr>
        <p:spPr>
          <a:xfrm>
            <a:off x="2986138" y="378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00A234A4-9A42-2EFB-EB10-CF5941E84350}"/>
              </a:ext>
            </a:extLst>
          </p:cNvPr>
          <p:cNvSpPr/>
          <p:nvPr/>
        </p:nvSpPr>
        <p:spPr>
          <a:xfrm>
            <a:off x="2986138" y="536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2A22D388-A88C-7F9B-AF75-C8E856FE242A}"/>
              </a:ext>
            </a:extLst>
          </p:cNvPr>
          <p:cNvSpPr/>
          <p:nvPr/>
        </p:nvSpPr>
        <p:spPr>
          <a:xfrm>
            <a:off x="2986138" y="219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FB36EA5-A3CF-9AA7-F2F4-F984D73801F1}"/>
              </a:ext>
            </a:extLst>
          </p:cNvPr>
          <p:cNvGrpSpPr/>
          <p:nvPr/>
        </p:nvGrpSpPr>
        <p:grpSpPr>
          <a:xfrm>
            <a:off x="2376000" y="4079599"/>
            <a:ext cx="360000" cy="491678"/>
            <a:chOff x="-1738" y="2509084"/>
            <a:chExt cx="360000" cy="49167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9176F36-7FA0-6332-A949-F7000F47019B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70" name="!!I1">
              <a:extLst>
                <a:ext uri="{FF2B5EF4-FFF2-40B4-BE49-F238E27FC236}">
                  <a16:creationId xmlns:a16="http://schemas.microsoft.com/office/drawing/2014/main" id="{BF27805A-9AB7-60B8-48F5-CC3EFB79E486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CDB9F66-6BE8-EE9A-6439-2AE9B8E05117}"/>
              </a:ext>
            </a:extLst>
          </p:cNvPr>
          <p:cNvGrpSpPr/>
          <p:nvPr/>
        </p:nvGrpSpPr>
        <p:grpSpPr>
          <a:xfrm>
            <a:off x="2376000" y="5663600"/>
            <a:ext cx="360000" cy="491678"/>
            <a:chOff x="-1738" y="2509084"/>
            <a:chExt cx="360000" cy="491678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EDE59B-B2F1-3333-DF0D-A8FD1ABC6158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73" name="!!I1">
              <a:extLst>
                <a:ext uri="{FF2B5EF4-FFF2-40B4-BE49-F238E27FC236}">
                  <a16:creationId xmlns:a16="http://schemas.microsoft.com/office/drawing/2014/main" id="{05A9643A-8F8A-EBF5-C64E-CF255B63D650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2E05308-9D80-FC27-9FFE-8B95C24CEC94}"/>
              </a:ext>
            </a:extLst>
          </p:cNvPr>
          <p:cNvGrpSpPr/>
          <p:nvPr/>
        </p:nvGrpSpPr>
        <p:grpSpPr>
          <a:xfrm>
            <a:off x="2376000" y="2495599"/>
            <a:ext cx="360000" cy="491678"/>
            <a:chOff x="-1738" y="2509084"/>
            <a:chExt cx="360000" cy="491678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F8E391F-360E-1CB5-D331-4A653D426735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85" name="!!I1">
              <a:extLst>
                <a:ext uri="{FF2B5EF4-FFF2-40B4-BE49-F238E27FC236}">
                  <a16:creationId xmlns:a16="http://schemas.microsoft.com/office/drawing/2014/main" id="{CAE0BF72-5080-6B07-C2AA-A53738C70F45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940035A8-2500-B407-7827-50C7B5F2EFAC}"/>
              </a:ext>
            </a:extLst>
          </p:cNvPr>
          <p:cNvSpPr/>
          <p:nvPr/>
        </p:nvSpPr>
        <p:spPr>
          <a:xfrm>
            <a:off x="2986138" y="414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AED6F69D-62D4-99A7-5F96-3E6C79739ED3}"/>
              </a:ext>
            </a:extLst>
          </p:cNvPr>
          <p:cNvSpPr/>
          <p:nvPr/>
        </p:nvSpPr>
        <p:spPr>
          <a:xfrm>
            <a:off x="2986138" y="572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4D6EC931-543B-BD7D-58CF-7B05BE782B16}"/>
              </a:ext>
            </a:extLst>
          </p:cNvPr>
          <p:cNvSpPr/>
          <p:nvPr/>
        </p:nvSpPr>
        <p:spPr>
          <a:xfrm>
            <a:off x="2986138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E52CBB82-BFCB-B442-AB63-C9938177A2C9}"/>
              </a:ext>
            </a:extLst>
          </p:cNvPr>
          <p:cNvSpPr>
            <a:spLocks/>
          </p:cNvSpPr>
          <p:nvPr/>
        </p:nvSpPr>
        <p:spPr>
          <a:xfrm>
            <a:off x="540000" y="3204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350FE621-5EDC-29E5-5B45-6245EEDBB1C6}"/>
              </a:ext>
            </a:extLst>
          </p:cNvPr>
          <p:cNvSpPr>
            <a:spLocks/>
          </p:cNvSpPr>
          <p:nvPr/>
        </p:nvSpPr>
        <p:spPr>
          <a:xfrm>
            <a:off x="540000" y="4788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2F2C11B-5328-7E4E-1A14-4C34DB85C8AA}"/>
              </a:ext>
            </a:extLst>
          </p:cNvPr>
          <p:cNvGrpSpPr/>
          <p:nvPr/>
        </p:nvGrpSpPr>
        <p:grpSpPr>
          <a:xfrm>
            <a:off x="685603" y="3636000"/>
            <a:ext cx="448842" cy="529602"/>
            <a:chOff x="10103725" y="4209481"/>
            <a:chExt cx="448842" cy="529602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759E772-B34D-6C20-704D-1614A458CFEA}"/>
                </a:ext>
              </a:extLst>
            </p:cNvPr>
            <p:cNvSpPr txBox="1"/>
            <p:nvPr/>
          </p:nvSpPr>
          <p:spPr>
            <a:xfrm>
              <a:off x="10103725" y="4569806"/>
              <a:ext cx="44884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B</a:t>
              </a:r>
            </a:p>
          </p:txBody>
        </p:sp>
        <p:pic>
          <p:nvPicPr>
            <p:cNvPr id="113" name="!!I1">
              <a:extLst>
                <a:ext uri="{FF2B5EF4-FFF2-40B4-BE49-F238E27FC236}">
                  <a16:creationId xmlns:a16="http://schemas.microsoft.com/office/drawing/2014/main" id="{AB959A94-225E-D8B1-E683-F82F5AAB9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687F59F-C96A-C80A-D64E-F0DF1781C5C2}"/>
              </a:ext>
            </a:extLst>
          </p:cNvPr>
          <p:cNvGrpSpPr/>
          <p:nvPr/>
        </p:nvGrpSpPr>
        <p:grpSpPr>
          <a:xfrm>
            <a:off x="684000" y="5220000"/>
            <a:ext cx="452047" cy="529602"/>
            <a:chOff x="10102122" y="4209481"/>
            <a:chExt cx="452047" cy="529602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EEAD79D-0642-A153-A3B3-B0DBB783969F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C</a:t>
              </a:r>
            </a:p>
          </p:txBody>
        </p:sp>
        <p:pic>
          <p:nvPicPr>
            <p:cNvPr id="116" name="!!I1">
              <a:extLst>
                <a:ext uri="{FF2B5EF4-FFF2-40B4-BE49-F238E27FC236}">
                  <a16:creationId xmlns:a16="http://schemas.microsoft.com/office/drawing/2014/main" id="{2E2BAECC-EE03-E3E7-AC8E-D82A83A58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1813D8D-B6A9-4EBA-DBC5-E251B75E96D1}"/>
              </a:ext>
            </a:extLst>
          </p:cNvPr>
          <p:cNvGrpSpPr/>
          <p:nvPr/>
        </p:nvGrpSpPr>
        <p:grpSpPr>
          <a:xfrm>
            <a:off x="2808000" y="3347999"/>
            <a:ext cx="1799876" cy="1152000"/>
            <a:chOff x="2989862" y="1763999"/>
            <a:chExt cx="1799876" cy="1152000"/>
          </a:xfrm>
        </p:grpSpPr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D7C3A51C-6CDC-4398-26DA-8F140E4DAEBD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8275886-38B0-3DEE-7694-1769C27F4CF8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90F208C-497F-DAEE-A1EA-A3B8556CA1D6}"/>
              </a:ext>
            </a:extLst>
          </p:cNvPr>
          <p:cNvGrpSpPr/>
          <p:nvPr/>
        </p:nvGrpSpPr>
        <p:grpSpPr>
          <a:xfrm>
            <a:off x="2808000" y="4931999"/>
            <a:ext cx="1799876" cy="1152000"/>
            <a:chOff x="2989862" y="1763999"/>
            <a:chExt cx="1799876" cy="1152000"/>
          </a:xfrm>
        </p:grpSpPr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9004F7B-CCB7-8EA6-E393-A86392438270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40EA3C5-1725-8EC2-55AD-A1B76339FFBD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764DBE8-B5EF-33E8-606B-66959A73EDBD}"/>
              </a:ext>
            </a:extLst>
          </p:cNvPr>
          <p:cNvGrpSpPr/>
          <p:nvPr/>
        </p:nvGrpSpPr>
        <p:grpSpPr>
          <a:xfrm>
            <a:off x="1296000" y="4078800"/>
            <a:ext cx="360000" cy="493277"/>
            <a:chOff x="10148146" y="4209481"/>
            <a:chExt cx="360000" cy="493277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9FDDA195-5465-6259-2696-C7AC4F3212D2}"/>
                </a:ext>
              </a:extLst>
            </p:cNvPr>
            <p:cNvSpPr txBox="1"/>
            <p:nvPr/>
          </p:nvSpPr>
          <p:spPr>
            <a:xfrm>
              <a:off x="10265650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T7</a:t>
              </a:r>
            </a:p>
          </p:txBody>
        </p:sp>
        <p:pic>
          <p:nvPicPr>
            <p:cNvPr id="129" name="!!I1">
              <a:extLst>
                <a:ext uri="{FF2B5EF4-FFF2-40B4-BE49-F238E27FC236}">
                  <a16:creationId xmlns:a16="http://schemas.microsoft.com/office/drawing/2014/main" id="{C53A911A-C131-72ED-5BAA-606EA7A57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BB33812F-A034-DEE0-674A-FB54AF59A7FB}"/>
              </a:ext>
            </a:extLst>
          </p:cNvPr>
          <p:cNvGrpSpPr/>
          <p:nvPr/>
        </p:nvGrpSpPr>
        <p:grpSpPr>
          <a:xfrm>
            <a:off x="1800000" y="2494800"/>
            <a:ext cx="360000" cy="493277"/>
            <a:chOff x="10148146" y="4209481"/>
            <a:chExt cx="360000" cy="493277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711F3B90-2006-112A-B7F5-A761925CB150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T8</a:t>
              </a:r>
            </a:p>
          </p:txBody>
        </p:sp>
        <p:pic>
          <p:nvPicPr>
            <p:cNvPr id="132" name="!!I1">
              <a:extLst>
                <a:ext uri="{FF2B5EF4-FFF2-40B4-BE49-F238E27FC236}">
                  <a16:creationId xmlns:a16="http://schemas.microsoft.com/office/drawing/2014/main" id="{73B2D887-FB58-5E7A-A591-12908690A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DE27D3A-A2A5-BB0F-02B1-05B64972C94C}"/>
              </a:ext>
            </a:extLst>
          </p:cNvPr>
          <p:cNvSpPr txBox="1"/>
          <p:nvPr/>
        </p:nvSpPr>
        <p:spPr>
          <a:xfrm>
            <a:off x="1595231" y="6264000"/>
            <a:ext cx="2101537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</a:rPr>
              <a:t>Instituições financeiras (</a:t>
            </a:r>
            <a:r>
              <a:rPr lang="en-US" sz="1100" i="1" dirty="0">
                <a:solidFill>
                  <a:schemeClr val="bg2"/>
                </a:solidFill>
              </a:rPr>
              <a:t>off-chain</a:t>
            </a:r>
            <a:r>
              <a:rPr lang="pt-BR" sz="11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A3A822-FCD0-0188-8D12-04BD01349313}"/>
              </a:ext>
            </a:extLst>
          </p:cNvPr>
          <p:cNvSpPr txBox="1"/>
          <p:nvPr/>
        </p:nvSpPr>
        <p:spPr>
          <a:xfrm>
            <a:off x="5164379" y="6264000"/>
            <a:ext cx="1731243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Nó da rede DREX (</a:t>
            </a:r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on-chain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544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57E3D-3FBE-163F-21A2-0BE58DE5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SFCOOP</a:t>
            </a:r>
            <a:br>
              <a:rPr lang="pt-BR" dirty="0"/>
            </a:br>
            <a:r>
              <a:rPr lang="pt-BR" sz="1400" dirty="0"/>
              <a:t>ZKP, dados </a:t>
            </a:r>
            <a:r>
              <a:rPr lang="en-US" sz="1400" dirty="0"/>
              <a:t>on-chain</a:t>
            </a:r>
            <a:r>
              <a:rPr lang="pt-BR" sz="1400" dirty="0"/>
              <a:t>, eventos cifrados, ANONIMATO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6468C70-9D00-2B98-009D-9A907F476559}"/>
              </a:ext>
            </a:extLst>
          </p:cNvPr>
          <p:cNvSpPr/>
          <p:nvPr/>
        </p:nvSpPr>
        <p:spPr>
          <a:xfrm>
            <a:off x="7596000" y="1627425"/>
            <a:ext cx="3024000" cy="11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44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bg2"/>
                </a:solidFill>
              </a:rPr>
              <a:t>Chave privada do remetente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bg2"/>
                </a:solidFill>
              </a:rPr>
              <a:t>Chave pública do remetente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bg2"/>
                </a:solidFill>
              </a:rPr>
              <a:t>Chave pública do destinatário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bg2"/>
                </a:solidFill>
              </a:rPr>
              <a:t>Conteúdo dos </a:t>
            </a:r>
            <a:r>
              <a:rPr lang="pt-BR" sz="1100" i="1" dirty="0">
                <a:solidFill>
                  <a:schemeClr val="bg2"/>
                </a:solidFill>
              </a:rPr>
              <a:t>tokens</a:t>
            </a:r>
            <a:r>
              <a:rPr lang="pt-BR" sz="1100" dirty="0">
                <a:solidFill>
                  <a:schemeClr val="bg2"/>
                </a:solidFill>
              </a:rPr>
              <a:t> de entrada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bg2"/>
                </a:solidFill>
              </a:rPr>
              <a:t>Conteúdo dos </a:t>
            </a:r>
            <a:r>
              <a:rPr lang="pt-BR" sz="1100" i="1" dirty="0">
                <a:solidFill>
                  <a:schemeClr val="bg2"/>
                </a:solidFill>
              </a:rPr>
              <a:t>tokens</a:t>
            </a:r>
            <a:r>
              <a:rPr lang="pt-BR" sz="1100" dirty="0">
                <a:solidFill>
                  <a:schemeClr val="bg2"/>
                </a:solidFill>
              </a:rPr>
              <a:t> de saída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6304ADD4-C121-1C6B-944D-8FED4C7A5118}"/>
              </a:ext>
            </a:extLst>
          </p:cNvPr>
          <p:cNvSpPr/>
          <p:nvPr/>
        </p:nvSpPr>
        <p:spPr>
          <a:xfrm>
            <a:off x="7596000" y="4651425"/>
            <a:ext cx="3888000" cy="158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44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bg2"/>
                </a:solidFill>
              </a:rPr>
              <a:t>Raiz da árvore de compromissos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i="1" dirty="0">
                <a:solidFill>
                  <a:schemeClr val="bg2"/>
                </a:solidFill>
              </a:rPr>
              <a:t>Tokens</a:t>
            </a:r>
            <a:r>
              <a:rPr lang="pt-BR" sz="1100" dirty="0">
                <a:solidFill>
                  <a:schemeClr val="bg2"/>
                </a:solidFill>
              </a:rPr>
              <a:t> de saída cifrados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bg2"/>
                </a:solidFill>
              </a:rPr>
              <a:t>Anuladores dos </a:t>
            </a:r>
            <a:r>
              <a:rPr lang="pt-BR" sz="1100" i="1" dirty="0">
                <a:solidFill>
                  <a:schemeClr val="bg2"/>
                </a:solidFill>
              </a:rPr>
              <a:t>tokens</a:t>
            </a:r>
            <a:r>
              <a:rPr lang="pt-BR" sz="1100" dirty="0">
                <a:solidFill>
                  <a:schemeClr val="bg2"/>
                </a:solidFill>
              </a:rPr>
              <a:t> de entrada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bg2"/>
                </a:solidFill>
              </a:rPr>
              <a:t>Chave pública da autoridade do contrato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bg2"/>
                </a:solidFill>
              </a:rPr>
              <a:t>Trilha de auditoria cifrada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bg2"/>
                </a:solidFill>
              </a:rPr>
              <a:t>Provas das entradas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bg2"/>
                </a:solidFill>
              </a:rPr>
              <a:t>Prova de conservação de massa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schemeClr val="bg2"/>
                </a:solidFill>
              </a:rPr>
              <a:t>Prova de auditoria </a:t>
            </a: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22DAC119-4D55-0B23-4F7E-5A728A5FFB0E}"/>
              </a:ext>
            </a:extLst>
          </p:cNvPr>
          <p:cNvCxnSpPr>
            <a:cxnSpLocks/>
          </p:cNvCxnSpPr>
          <p:nvPr/>
        </p:nvCxnSpPr>
        <p:spPr>
          <a:xfrm flipV="1">
            <a:off x="9882000" y="4104000"/>
            <a:ext cx="0" cy="540000"/>
          </a:xfrm>
          <a:prstGeom prst="straightConnector1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FF962CDD-9149-F263-9772-3812A41EA37B}"/>
              </a:ext>
            </a:extLst>
          </p:cNvPr>
          <p:cNvCxnSpPr>
            <a:cxnSpLocks/>
          </p:cNvCxnSpPr>
          <p:nvPr/>
        </p:nvCxnSpPr>
        <p:spPr>
          <a:xfrm>
            <a:off x="9882000" y="2779425"/>
            <a:ext cx="0" cy="504000"/>
          </a:xfrm>
          <a:prstGeom prst="straightConnector1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7896ACD-E6FD-C347-A2A2-6A356130942D}"/>
              </a:ext>
            </a:extLst>
          </p:cNvPr>
          <p:cNvSpPr>
            <a:spLocks/>
          </p:cNvSpPr>
          <p:nvPr/>
        </p:nvSpPr>
        <p:spPr>
          <a:xfrm>
            <a:off x="540000" y="1620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E77071D-42C4-88BD-F598-D00CFA11809D}"/>
              </a:ext>
            </a:extLst>
          </p:cNvPr>
          <p:cNvGrpSpPr/>
          <p:nvPr/>
        </p:nvGrpSpPr>
        <p:grpSpPr>
          <a:xfrm>
            <a:off x="2304000" y="1692000"/>
            <a:ext cx="360000" cy="493278"/>
            <a:chOff x="10148146" y="4209481"/>
            <a:chExt cx="360000" cy="49327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23F2B64-A0CF-5293-CF83-20D2A971F48D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T3</a:t>
              </a:r>
            </a:p>
          </p:txBody>
        </p:sp>
        <p:pic>
          <p:nvPicPr>
            <p:cNvPr id="41" name="!!I1">
              <a:extLst>
                <a:ext uri="{FF2B5EF4-FFF2-40B4-BE49-F238E27FC236}">
                  <a16:creationId xmlns:a16="http://schemas.microsoft.com/office/drawing/2014/main" id="{C9E3BE34-74E3-7566-5EB1-F85B78DF3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E2FA064-B83F-D719-1E07-06AC649CF25E}"/>
              </a:ext>
            </a:extLst>
          </p:cNvPr>
          <p:cNvSpPr/>
          <p:nvPr/>
        </p:nvSpPr>
        <p:spPr>
          <a:xfrm>
            <a:off x="2986138" y="2196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Cifrador-decifrador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632C68-FA81-F3C8-EF57-CF699B17DFC7}"/>
              </a:ext>
            </a:extLst>
          </p:cNvPr>
          <p:cNvSpPr/>
          <p:nvPr/>
        </p:nvSpPr>
        <p:spPr>
          <a:xfrm>
            <a:off x="2986138" y="2556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Ouvidor-indexador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6F32F09-D036-8840-EF07-2A3802E2D18C}"/>
              </a:ext>
            </a:extLst>
          </p:cNvPr>
          <p:cNvGrpSpPr/>
          <p:nvPr/>
        </p:nvGrpSpPr>
        <p:grpSpPr>
          <a:xfrm>
            <a:off x="2808000" y="1763999"/>
            <a:ext cx="1799876" cy="1152000"/>
            <a:chOff x="2989862" y="1763999"/>
            <a:chExt cx="1799876" cy="1152000"/>
          </a:xfrm>
        </p:grpSpPr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248A5DE-66A5-52F6-1D5A-4F13B3AE015B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DAE8094D-C348-91DD-4B13-26ADAE9E93AA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146" name="Rectangle: Rounded Corners 145">
            <a:extLst>
              <a:ext uri="{FF2B5EF4-FFF2-40B4-BE49-F238E27FC236}">
                <a16:creationId xmlns:a16="http://schemas.microsoft.com/office/drawing/2014/main" id="{419F0638-2844-55B6-162A-E6EAAE8BE7EA}"/>
              </a:ext>
            </a:extLst>
          </p:cNvPr>
          <p:cNvSpPr>
            <a:spLocks/>
          </p:cNvSpPr>
          <p:nvPr/>
        </p:nvSpPr>
        <p:spPr>
          <a:xfrm>
            <a:off x="540000" y="3204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5A1EC22-D6AE-26CB-80C1-BAEE55EBC820}"/>
              </a:ext>
            </a:extLst>
          </p:cNvPr>
          <p:cNvGrpSpPr/>
          <p:nvPr/>
        </p:nvGrpSpPr>
        <p:grpSpPr>
          <a:xfrm>
            <a:off x="685603" y="3636000"/>
            <a:ext cx="448842" cy="529602"/>
            <a:chOff x="10103725" y="4209481"/>
            <a:chExt cx="448842" cy="529602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B9ABDE3-9A0B-2502-A851-1FA6E6FC4B6E}"/>
                </a:ext>
              </a:extLst>
            </p:cNvPr>
            <p:cNvSpPr txBox="1"/>
            <p:nvPr/>
          </p:nvSpPr>
          <p:spPr>
            <a:xfrm>
              <a:off x="10103725" y="4569806"/>
              <a:ext cx="44884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B</a:t>
              </a:r>
            </a:p>
          </p:txBody>
        </p:sp>
        <p:pic>
          <p:nvPicPr>
            <p:cNvPr id="149" name="!!I1">
              <a:extLst>
                <a:ext uri="{FF2B5EF4-FFF2-40B4-BE49-F238E27FC236}">
                  <a16:creationId xmlns:a16="http://schemas.microsoft.com/office/drawing/2014/main" id="{A09153EA-831D-7022-BE0E-42F1561A2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3329ADD1-F897-0E09-0EBB-1C97AAE65B99}"/>
              </a:ext>
            </a:extLst>
          </p:cNvPr>
          <p:cNvGrpSpPr/>
          <p:nvPr/>
        </p:nvGrpSpPr>
        <p:grpSpPr>
          <a:xfrm>
            <a:off x="1296000" y="3276000"/>
            <a:ext cx="360000" cy="493278"/>
            <a:chOff x="10148146" y="4209481"/>
            <a:chExt cx="360000" cy="493278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0F44170-F263-E3E6-7B62-9ED458B40B54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T4</a:t>
              </a:r>
            </a:p>
          </p:txBody>
        </p:sp>
        <p:pic>
          <p:nvPicPr>
            <p:cNvPr id="155" name="!!I1">
              <a:extLst>
                <a:ext uri="{FF2B5EF4-FFF2-40B4-BE49-F238E27FC236}">
                  <a16:creationId xmlns:a16="http://schemas.microsoft.com/office/drawing/2014/main" id="{E076D9BF-D3AF-30D7-7B82-98E2AB98E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FBF6B4D-4A6E-F3E4-7D51-81D98EC0599D}"/>
              </a:ext>
            </a:extLst>
          </p:cNvPr>
          <p:cNvGrpSpPr/>
          <p:nvPr/>
        </p:nvGrpSpPr>
        <p:grpSpPr>
          <a:xfrm>
            <a:off x="1800000" y="3276000"/>
            <a:ext cx="360000" cy="493278"/>
            <a:chOff x="10148146" y="4209481"/>
            <a:chExt cx="360000" cy="493278"/>
          </a:xfrm>
        </p:grpSpPr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EE461C97-47E7-9DB5-7874-DCE1255B57C1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T5</a:t>
              </a:r>
            </a:p>
          </p:txBody>
        </p:sp>
        <p:pic>
          <p:nvPicPr>
            <p:cNvPr id="158" name="!!I1">
              <a:extLst>
                <a:ext uri="{FF2B5EF4-FFF2-40B4-BE49-F238E27FC236}">
                  <a16:creationId xmlns:a16="http://schemas.microsoft.com/office/drawing/2014/main" id="{DB11C9FA-C0D9-587B-55FF-A3CAFA6EF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353EC00-2AF8-2405-11A0-5C15B87FBC15}"/>
              </a:ext>
            </a:extLst>
          </p:cNvPr>
          <p:cNvGrpSpPr/>
          <p:nvPr/>
        </p:nvGrpSpPr>
        <p:grpSpPr>
          <a:xfrm>
            <a:off x="1296000" y="4078800"/>
            <a:ext cx="360000" cy="493277"/>
            <a:chOff x="10148146" y="4209481"/>
            <a:chExt cx="360000" cy="493277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E78FB60D-112C-AA02-A3B9-A93AD5F3195B}"/>
                </a:ext>
              </a:extLst>
            </p:cNvPr>
            <p:cNvSpPr txBox="1"/>
            <p:nvPr/>
          </p:nvSpPr>
          <p:spPr>
            <a:xfrm>
              <a:off x="10265650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T7</a:t>
              </a:r>
            </a:p>
          </p:txBody>
        </p:sp>
        <p:pic>
          <p:nvPicPr>
            <p:cNvPr id="166" name="!!I1">
              <a:extLst>
                <a:ext uri="{FF2B5EF4-FFF2-40B4-BE49-F238E27FC236}">
                  <a16:creationId xmlns:a16="http://schemas.microsoft.com/office/drawing/2014/main" id="{D82B2DED-C0F1-7C99-FDF3-1620CAFB2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10E3D52A-3B75-0A0B-8991-58E9ADF98333}"/>
              </a:ext>
            </a:extLst>
          </p:cNvPr>
          <p:cNvSpPr/>
          <p:nvPr/>
        </p:nvSpPr>
        <p:spPr>
          <a:xfrm>
            <a:off x="2986138" y="3780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Cifrador-decifrador</a:t>
            </a:r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72EEB2D2-E4E0-E335-8DAD-3DC8A54301FE}"/>
              </a:ext>
            </a:extLst>
          </p:cNvPr>
          <p:cNvSpPr/>
          <p:nvPr/>
        </p:nvSpPr>
        <p:spPr>
          <a:xfrm>
            <a:off x="2986138" y="4140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Ouvidor-indexador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FC70A6DD-E542-E4E7-5344-4D109294252C}"/>
              </a:ext>
            </a:extLst>
          </p:cNvPr>
          <p:cNvGrpSpPr/>
          <p:nvPr/>
        </p:nvGrpSpPr>
        <p:grpSpPr>
          <a:xfrm>
            <a:off x="2808000" y="3347999"/>
            <a:ext cx="1799876" cy="1152000"/>
            <a:chOff x="2989862" y="1763999"/>
            <a:chExt cx="1799876" cy="1152000"/>
          </a:xfrm>
        </p:grpSpPr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5687680-C0B2-A33C-E868-CF9EE5200714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98A63FA6-DF9D-B712-1614-6566F0D2EE9E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185" name="Rectangle: Rounded Corners 184">
            <a:extLst>
              <a:ext uri="{FF2B5EF4-FFF2-40B4-BE49-F238E27FC236}">
                <a16:creationId xmlns:a16="http://schemas.microsoft.com/office/drawing/2014/main" id="{7CB63A47-FE25-0C8F-7413-63807C8EF626}"/>
              </a:ext>
            </a:extLst>
          </p:cNvPr>
          <p:cNvSpPr>
            <a:spLocks/>
          </p:cNvSpPr>
          <p:nvPr/>
        </p:nvSpPr>
        <p:spPr>
          <a:xfrm>
            <a:off x="540000" y="4788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2FFA2614-67A8-6646-14AC-9B6A8A12CDD4}"/>
              </a:ext>
            </a:extLst>
          </p:cNvPr>
          <p:cNvGrpSpPr/>
          <p:nvPr/>
        </p:nvGrpSpPr>
        <p:grpSpPr>
          <a:xfrm>
            <a:off x="684000" y="5220000"/>
            <a:ext cx="452047" cy="529602"/>
            <a:chOff x="10102122" y="4209481"/>
            <a:chExt cx="452047" cy="529602"/>
          </a:xfrm>
        </p:grpSpPr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51F4BC7D-A121-1907-5DEB-0DDB27562748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C</a:t>
              </a:r>
            </a:p>
          </p:txBody>
        </p:sp>
        <p:pic>
          <p:nvPicPr>
            <p:cNvPr id="222" name="!!I1">
              <a:extLst>
                <a:ext uri="{FF2B5EF4-FFF2-40B4-BE49-F238E27FC236}">
                  <a16:creationId xmlns:a16="http://schemas.microsoft.com/office/drawing/2014/main" id="{F73EB10E-CECA-7018-2272-FEF863CCA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92D69CC-ED9A-D66E-4454-0728094A564F}"/>
              </a:ext>
            </a:extLst>
          </p:cNvPr>
          <p:cNvGrpSpPr/>
          <p:nvPr/>
        </p:nvGrpSpPr>
        <p:grpSpPr>
          <a:xfrm>
            <a:off x="1296000" y="4860000"/>
            <a:ext cx="360000" cy="493278"/>
            <a:chOff x="10148146" y="4209481"/>
            <a:chExt cx="360000" cy="493278"/>
          </a:xfrm>
        </p:grpSpPr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71099A93-63B5-3185-1B76-73E661669D6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T6</a:t>
              </a:r>
            </a:p>
          </p:txBody>
        </p:sp>
        <p:pic>
          <p:nvPicPr>
            <p:cNvPr id="217" name="!!I1">
              <a:extLst>
                <a:ext uri="{FF2B5EF4-FFF2-40B4-BE49-F238E27FC236}">
                  <a16:creationId xmlns:a16="http://schemas.microsoft.com/office/drawing/2014/main" id="{59DE4975-9C5D-8FF0-DDDF-24A1E197D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202" name="Rectangle: Rounded Corners 201">
            <a:extLst>
              <a:ext uri="{FF2B5EF4-FFF2-40B4-BE49-F238E27FC236}">
                <a16:creationId xmlns:a16="http://schemas.microsoft.com/office/drawing/2014/main" id="{7B45C9D0-0239-67DC-6AC8-32C05A387FEA}"/>
              </a:ext>
            </a:extLst>
          </p:cNvPr>
          <p:cNvSpPr/>
          <p:nvPr/>
        </p:nvSpPr>
        <p:spPr>
          <a:xfrm>
            <a:off x="2986138" y="5364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Cifrador-decifrador</a:t>
            </a:r>
          </a:p>
        </p:txBody>
      </p:sp>
      <p:sp>
        <p:nvSpPr>
          <p:cNvPr id="204" name="Rectangle: Rounded Corners 203">
            <a:extLst>
              <a:ext uri="{FF2B5EF4-FFF2-40B4-BE49-F238E27FC236}">
                <a16:creationId xmlns:a16="http://schemas.microsoft.com/office/drawing/2014/main" id="{2597E62C-28F3-701D-AFD3-7CCA5E0689FF}"/>
              </a:ext>
            </a:extLst>
          </p:cNvPr>
          <p:cNvSpPr/>
          <p:nvPr/>
        </p:nvSpPr>
        <p:spPr>
          <a:xfrm>
            <a:off x="2986138" y="5724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Ouvidor-indexador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1FCC7FA9-A085-4119-D8C0-1391389E9E74}"/>
              </a:ext>
            </a:extLst>
          </p:cNvPr>
          <p:cNvGrpSpPr/>
          <p:nvPr/>
        </p:nvGrpSpPr>
        <p:grpSpPr>
          <a:xfrm>
            <a:off x="2808000" y="4931999"/>
            <a:ext cx="1799876" cy="1152000"/>
            <a:chOff x="2989862" y="1763999"/>
            <a:chExt cx="1799876" cy="1152000"/>
          </a:xfrm>
        </p:grpSpPr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9F555820-8206-437E-A8CC-13D06E96D19D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C421FBF-E5A6-5BFF-B58B-DEFC1733EB43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B36B0E3-63E6-391A-3395-6989F4D5EAF9}"/>
              </a:ext>
            </a:extLst>
          </p:cNvPr>
          <p:cNvGrpSpPr/>
          <p:nvPr/>
        </p:nvGrpSpPr>
        <p:grpSpPr>
          <a:xfrm>
            <a:off x="1800000" y="2494800"/>
            <a:ext cx="360000" cy="493277"/>
            <a:chOff x="10148146" y="4209481"/>
            <a:chExt cx="360000" cy="493277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67B2528-BDDB-DA38-2259-5781614F05D5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T8</a:t>
              </a:r>
            </a:p>
          </p:txBody>
        </p:sp>
        <p:pic>
          <p:nvPicPr>
            <p:cNvPr id="101" name="!!I1">
              <a:extLst>
                <a:ext uri="{FF2B5EF4-FFF2-40B4-BE49-F238E27FC236}">
                  <a16:creationId xmlns:a16="http://schemas.microsoft.com/office/drawing/2014/main" id="{E7793E99-E669-F222-723F-210915D47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CD62A56-501B-7668-C3F3-EA1B52ED0F09}"/>
              </a:ext>
            </a:extLst>
          </p:cNvPr>
          <p:cNvSpPr/>
          <p:nvPr/>
        </p:nvSpPr>
        <p:spPr>
          <a:xfrm rot="16200000">
            <a:off x="6875999" y="2059425"/>
            <a:ext cx="1152000" cy="28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Entradas privadas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FEA787A-73E4-2BAC-B13F-D78A87828DFE}"/>
              </a:ext>
            </a:extLst>
          </p:cNvPr>
          <p:cNvCxnSpPr/>
          <p:nvPr/>
        </p:nvCxnSpPr>
        <p:spPr>
          <a:xfrm>
            <a:off x="7595999" y="1627425"/>
            <a:ext cx="0" cy="1152000"/>
          </a:xfrm>
          <a:prstGeom prst="line">
            <a:avLst/>
          </a:prstGeom>
          <a:solidFill>
            <a:schemeClr val="accent5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830F9DD-3D37-E8EA-234E-6649C0500A6F}"/>
              </a:ext>
            </a:extLst>
          </p:cNvPr>
          <p:cNvSpPr/>
          <p:nvPr/>
        </p:nvSpPr>
        <p:spPr>
          <a:xfrm rot="16200000">
            <a:off x="6660000" y="5299425"/>
            <a:ext cx="1584000" cy="28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Entradas públicas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B9915FB-2ACE-64BD-410E-EE8268D49DAF}"/>
              </a:ext>
            </a:extLst>
          </p:cNvPr>
          <p:cNvCxnSpPr>
            <a:cxnSpLocks/>
          </p:cNvCxnSpPr>
          <p:nvPr/>
        </p:nvCxnSpPr>
        <p:spPr>
          <a:xfrm>
            <a:off x="7596000" y="4651425"/>
            <a:ext cx="0" cy="1584000"/>
          </a:xfrm>
          <a:prstGeom prst="line">
            <a:avLst/>
          </a:prstGeom>
          <a:solidFill>
            <a:schemeClr val="accent5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F4DB367-DDAB-015A-C401-FD45EBC59AE7}"/>
              </a:ext>
            </a:extLst>
          </p:cNvPr>
          <p:cNvGrpSpPr/>
          <p:nvPr/>
        </p:nvGrpSpPr>
        <p:grpSpPr>
          <a:xfrm>
            <a:off x="7307999" y="3265425"/>
            <a:ext cx="4392001" cy="900000"/>
            <a:chOff x="7307999" y="3121425"/>
            <a:chExt cx="4392001" cy="900000"/>
          </a:xfrm>
        </p:grpSpPr>
        <p:pic>
          <p:nvPicPr>
            <p:cNvPr id="197" name="Graphic 196">
              <a:extLst>
                <a:ext uri="{FF2B5EF4-FFF2-40B4-BE49-F238E27FC236}">
                  <a16:creationId xmlns:a16="http://schemas.microsoft.com/office/drawing/2014/main" id="{581331FE-42D6-D9E4-2476-360C35F24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9432000" y="3121425"/>
              <a:ext cx="900000" cy="900000"/>
            </a:xfrm>
            <a:prstGeom prst="rect">
              <a:avLst/>
            </a:prstGeom>
          </p:spPr>
        </p:pic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C09E1CAB-349A-A32F-C564-6E3798118FE1}"/>
                </a:ext>
              </a:extLst>
            </p:cNvPr>
            <p:cNvGrpSpPr/>
            <p:nvPr/>
          </p:nvGrpSpPr>
          <p:grpSpPr>
            <a:xfrm>
              <a:off x="11340000" y="3229425"/>
              <a:ext cx="360000" cy="684000"/>
              <a:chOff x="10980000" y="3708000"/>
              <a:chExt cx="360000" cy="684000"/>
            </a:xfrm>
          </p:grpSpPr>
          <p:pic>
            <p:nvPicPr>
              <p:cNvPr id="203" name="Graphic 202" descr="Badge Tick1 with solid fill">
                <a:extLst>
                  <a:ext uri="{FF2B5EF4-FFF2-40B4-BE49-F238E27FC236}">
                    <a16:creationId xmlns:a16="http://schemas.microsoft.com/office/drawing/2014/main" id="{305D0A4E-4DDB-35D2-C5BA-6409418FD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980000" y="3708000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218" name="Graphic 217">
                <a:extLst>
                  <a:ext uri="{FF2B5EF4-FFF2-40B4-BE49-F238E27FC236}">
                    <a16:creationId xmlns:a16="http://schemas.microsoft.com/office/drawing/2014/main" id="{6F51A0B5-69F7-93F4-7E6B-0DCDDCE5D7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980000" y="4032000"/>
                <a:ext cx="360000" cy="360000"/>
              </a:xfrm>
              <a:prstGeom prst="rect">
                <a:avLst/>
              </a:prstGeom>
            </p:spPr>
          </p:pic>
        </p:grp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6D376AA0-059A-2D1C-4AEE-6BEC992575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2000" y="3553425"/>
              <a:ext cx="1188000" cy="18000"/>
            </a:xfrm>
            <a:prstGeom prst="straightConnector1">
              <a:avLst/>
            </a:pr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C4294CC-66BD-0CE3-BCDB-0147961A8E5B}"/>
                </a:ext>
              </a:extLst>
            </p:cNvPr>
            <p:cNvCxnSpPr>
              <a:cxnSpLocks/>
            </p:cNvCxnSpPr>
            <p:nvPr/>
          </p:nvCxnSpPr>
          <p:spPr>
            <a:xfrm>
              <a:off x="8748000" y="3571425"/>
              <a:ext cx="792000" cy="0"/>
            </a:xfrm>
            <a:prstGeom prst="straightConnector1">
              <a:avLst/>
            </a:pr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headEnd type="triangl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8D22CC2-C6DA-3704-D97E-655298A07401}"/>
                </a:ext>
              </a:extLst>
            </p:cNvPr>
            <p:cNvGrpSpPr/>
            <p:nvPr/>
          </p:nvGrpSpPr>
          <p:grpSpPr>
            <a:xfrm>
              <a:off x="7307999" y="3139425"/>
              <a:ext cx="1440001" cy="864000"/>
              <a:chOff x="7307999" y="3139425"/>
              <a:chExt cx="1440001" cy="86400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108864E-D6C4-9EF5-B2BA-A53E98B90B4E}"/>
                  </a:ext>
                </a:extLst>
              </p:cNvPr>
              <p:cNvSpPr/>
              <p:nvPr/>
            </p:nvSpPr>
            <p:spPr>
              <a:xfrm>
                <a:off x="7596000" y="3139425"/>
                <a:ext cx="1152000" cy="864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144000" tIns="0" rIns="72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sz="1100" dirty="0">
                    <a:solidFill>
                      <a:schemeClr val="bg2"/>
                    </a:solidFill>
                  </a:rPr>
                  <a:t>Proprietário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sz="1100" dirty="0">
                    <a:solidFill>
                      <a:schemeClr val="bg2"/>
                    </a:solidFill>
                  </a:rPr>
                  <a:t>Tipo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sz="1100" dirty="0">
                    <a:solidFill>
                      <a:schemeClr val="bg2"/>
                    </a:solidFill>
                  </a:rPr>
                  <a:t>Valor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t-BR" sz="1100" dirty="0">
                    <a:solidFill>
                      <a:schemeClr val="bg2"/>
                    </a:solidFill>
                  </a:rPr>
                  <a:t>Id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93ECC6B-45AB-170F-1813-484B01120D3F}"/>
                  </a:ext>
                </a:extLst>
              </p:cNvPr>
              <p:cNvSpPr/>
              <p:nvPr/>
            </p:nvSpPr>
            <p:spPr>
              <a:xfrm rot="16200000">
                <a:off x="7019999" y="3427425"/>
                <a:ext cx="864000" cy="2880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72000" tIns="0" rIns="72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  <a:latin typeface="+mj-lt"/>
                  </a:rPr>
                  <a:t>Token</a:t>
                </a:r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4309045-5D63-AA74-8133-56B958B0905C}"/>
                  </a:ext>
                </a:extLst>
              </p:cNvPr>
              <p:cNvCxnSpPr/>
              <p:nvPr/>
            </p:nvCxnSpPr>
            <p:spPr>
              <a:xfrm>
                <a:off x="7595998" y="3139425"/>
                <a:ext cx="0" cy="864000"/>
              </a:xfrm>
              <a:prstGeom prst="line">
                <a:avLst/>
              </a:prstGeom>
              <a:solidFill>
                <a:schemeClr val="accent5">
                  <a:lumMod val="75000"/>
                  <a:lumOff val="25000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2A1BB9B-DCE8-8BD7-E7DB-012D58C517E9}"/>
              </a:ext>
            </a:extLst>
          </p:cNvPr>
          <p:cNvSpPr/>
          <p:nvPr/>
        </p:nvSpPr>
        <p:spPr>
          <a:xfrm>
            <a:off x="2986138" y="1836001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Provador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9522C65-39E5-DD21-0707-D9013EF477FA}"/>
              </a:ext>
            </a:extLst>
          </p:cNvPr>
          <p:cNvSpPr/>
          <p:nvPr/>
        </p:nvSpPr>
        <p:spPr>
          <a:xfrm>
            <a:off x="2987938" y="3420001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Provador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1993331-658F-7387-DBD2-EB65D286A3D9}"/>
              </a:ext>
            </a:extLst>
          </p:cNvPr>
          <p:cNvSpPr/>
          <p:nvPr/>
        </p:nvSpPr>
        <p:spPr>
          <a:xfrm>
            <a:off x="2987938" y="5004001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Provador</a:t>
            </a:r>
          </a:p>
        </p:txBody>
      </p: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6A9A0C06-A1BB-CB8F-54AC-0998C2D84A12}"/>
              </a:ext>
            </a:extLst>
          </p:cNvPr>
          <p:cNvSpPr/>
          <p:nvPr/>
        </p:nvSpPr>
        <p:spPr>
          <a:xfrm>
            <a:off x="5309969" y="2196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Executor</a:t>
            </a:r>
          </a:p>
        </p:txBody>
      </p: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0F8FA4FB-B44F-1314-6578-516E7AA74B1C}"/>
              </a:ext>
            </a:extLst>
          </p:cNvPr>
          <p:cNvSpPr/>
          <p:nvPr/>
        </p:nvSpPr>
        <p:spPr>
          <a:xfrm>
            <a:off x="5309969" y="2556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Emissor de eventos</a:t>
            </a: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4E6FAB23-4DC9-2DE4-ECF2-D21A1D306328}"/>
              </a:ext>
            </a:extLst>
          </p:cNvPr>
          <p:cNvGrpSpPr/>
          <p:nvPr/>
        </p:nvGrpSpPr>
        <p:grpSpPr>
          <a:xfrm>
            <a:off x="5130000" y="1763999"/>
            <a:ext cx="1691939" cy="1259876"/>
            <a:chOff x="5327999" y="1763999"/>
            <a:chExt cx="1691939" cy="1259876"/>
          </a:xfrm>
        </p:grpSpPr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9843A762-30E1-83CD-A110-F71FA2CDA164}"/>
                </a:ext>
              </a:extLst>
            </p:cNvPr>
            <p:cNvSpPr/>
            <p:nvPr/>
          </p:nvSpPr>
          <p:spPr>
            <a:xfrm>
              <a:off x="5328000" y="1763999"/>
              <a:ext cx="1691938" cy="1259876"/>
            </a:xfrm>
            <a:custGeom>
              <a:avLst/>
              <a:gdLst>
                <a:gd name="connsiteX0" fmla="*/ 107938 w 1691938"/>
                <a:gd name="connsiteY0" fmla="*/ 0 h 1259876"/>
                <a:gd name="connsiteX1" fmla="*/ 1691938 w 1691938"/>
                <a:gd name="connsiteY1" fmla="*/ 0 h 1259876"/>
                <a:gd name="connsiteX2" fmla="*/ 1691938 w 1691938"/>
                <a:gd name="connsiteY2" fmla="*/ 1152000 h 1259876"/>
                <a:gd name="connsiteX3" fmla="*/ 981370 w 1691938"/>
                <a:gd name="connsiteY3" fmla="*/ 1152000 h 1259876"/>
                <a:gd name="connsiteX4" fmla="*/ 1043938 w 1691938"/>
                <a:gd name="connsiteY4" fmla="*/ 1259876 h 1259876"/>
                <a:gd name="connsiteX5" fmla="*/ 846000 w 1691938"/>
                <a:gd name="connsiteY5" fmla="*/ 1259876 h 1259876"/>
                <a:gd name="connsiteX6" fmla="*/ 846000 w 1691938"/>
                <a:gd name="connsiteY6" fmla="*/ 629876 h 1259876"/>
                <a:gd name="connsiteX7" fmla="*/ 0 w 1691938"/>
                <a:gd name="connsiteY7" fmla="*/ 629876 h 1259876"/>
                <a:gd name="connsiteX8" fmla="*/ 0 w 1691938"/>
                <a:gd name="connsiteY8" fmla="*/ 432000 h 1259876"/>
                <a:gd name="connsiteX9" fmla="*/ 107938 w 1691938"/>
                <a:gd name="connsiteY9" fmla="*/ 494604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10" fmla="*/ 91440 w 1691938"/>
                <a:gd name="connsiteY10" fmla="*/ 72131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0" fmla="*/ 0 w 1691938"/>
                <a:gd name="connsiteY0" fmla="*/ 432000 h 1259876"/>
                <a:gd name="connsiteX1" fmla="*/ 107938 w 1691938"/>
                <a:gd name="connsiteY1" fmla="*/ 494604 h 1259876"/>
                <a:gd name="connsiteX2" fmla="*/ 107938 w 1691938"/>
                <a:gd name="connsiteY2" fmla="*/ 0 h 1259876"/>
                <a:gd name="connsiteX3" fmla="*/ 1691938 w 1691938"/>
                <a:gd name="connsiteY3" fmla="*/ 0 h 1259876"/>
                <a:gd name="connsiteX4" fmla="*/ 1691938 w 1691938"/>
                <a:gd name="connsiteY4" fmla="*/ 1152000 h 1259876"/>
                <a:gd name="connsiteX5" fmla="*/ 981370 w 1691938"/>
                <a:gd name="connsiteY5" fmla="*/ 1152000 h 1259876"/>
                <a:gd name="connsiteX6" fmla="*/ 1043938 w 1691938"/>
                <a:gd name="connsiteY6" fmla="*/ 1259876 h 12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1938" h="1259876">
                  <a:moveTo>
                    <a:pt x="0" y="432000"/>
                  </a:moveTo>
                  <a:lnTo>
                    <a:pt x="107938" y="494604"/>
                  </a:lnTo>
                  <a:lnTo>
                    <a:pt x="107938" y="0"/>
                  </a:lnTo>
                  <a:lnTo>
                    <a:pt x="1691938" y="0"/>
                  </a:lnTo>
                  <a:lnTo>
                    <a:pt x="1691938" y="1152000"/>
                  </a:lnTo>
                  <a:lnTo>
                    <a:pt x="981370" y="1152000"/>
                  </a:lnTo>
                  <a:lnTo>
                    <a:pt x="1043938" y="1259876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854681B-E157-9799-45F4-35092CE492C9}"/>
                </a:ext>
              </a:extLst>
            </p:cNvPr>
            <p:cNvSpPr/>
            <p:nvPr/>
          </p:nvSpPr>
          <p:spPr>
            <a:xfrm>
              <a:off x="5327999" y="2421395"/>
              <a:ext cx="818507" cy="602480"/>
            </a:xfrm>
            <a:custGeom>
              <a:avLst/>
              <a:gdLst>
                <a:gd name="connsiteX0" fmla="*/ 0 w 846000"/>
                <a:gd name="connsiteY0" fmla="*/ 0 h 630000"/>
                <a:gd name="connsiteX1" fmla="*/ 846000 w 846000"/>
                <a:gd name="connsiteY1" fmla="*/ 0 h 630000"/>
                <a:gd name="connsiteX2" fmla="*/ 846000 w 846000"/>
                <a:gd name="connsiteY2" fmla="*/ 630000 h 630000"/>
                <a:gd name="connsiteX3" fmla="*/ 755938 w 846000"/>
                <a:gd name="connsiteY3" fmla="*/ 630000 h 630000"/>
                <a:gd name="connsiteX4" fmla="*/ 818507 w 846000"/>
                <a:gd name="connsiteY4" fmla="*/ 522124 h 630000"/>
                <a:gd name="connsiteX5" fmla="*/ 107938 w 846000"/>
                <a:gd name="connsiteY5" fmla="*/ 522124 h 630000"/>
                <a:gd name="connsiteX6" fmla="*/ 107938 w 846000"/>
                <a:gd name="connsiteY6" fmla="*/ 27520 h 630000"/>
                <a:gd name="connsiteX7" fmla="*/ 0 w 846000"/>
                <a:gd name="connsiteY7" fmla="*/ 90124 h 630000"/>
                <a:gd name="connsiteX0" fmla="*/ 846000 w 937440"/>
                <a:gd name="connsiteY0" fmla="*/ 0 h 630000"/>
                <a:gd name="connsiteX1" fmla="*/ 846000 w 937440"/>
                <a:gd name="connsiteY1" fmla="*/ 630000 h 630000"/>
                <a:gd name="connsiteX2" fmla="*/ 755938 w 937440"/>
                <a:gd name="connsiteY2" fmla="*/ 630000 h 630000"/>
                <a:gd name="connsiteX3" fmla="*/ 818507 w 937440"/>
                <a:gd name="connsiteY3" fmla="*/ 522124 h 630000"/>
                <a:gd name="connsiteX4" fmla="*/ 107938 w 937440"/>
                <a:gd name="connsiteY4" fmla="*/ 522124 h 630000"/>
                <a:gd name="connsiteX5" fmla="*/ 107938 w 937440"/>
                <a:gd name="connsiteY5" fmla="*/ 27520 h 630000"/>
                <a:gd name="connsiteX6" fmla="*/ 0 w 937440"/>
                <a:gd name="connsiteY6" fmla="*/ 90124 h 630000"/>
                <a:gd name="connsiteX7" fmla="*/ 0 w 937440"/>
                <a:gd name="connsiteY7" fmla="*/ 0 h 630000"/>
                <a:gd name="connsiteX8" fmla="*/ 937440 w 937440"/>
                <a:gd name="connsiteY8" fmla="*/ 91440 h 630000"/>
                <a:gd name="connsiteX0" fmla="*/ 846000 w 846000"/>
                <a:gd name="connsiteY0" fmla="*/ 0 h 630000"/>
                <a:gd name="connsiteX1" fmla="*/ 846000 w 846000"/>
                <a:gd name="connsiteY1" fmla="*/ 630000 h 630000"/>
                <a:gd name="connsiteX2" fmla="*/ 755938 w 846000"/>
                <a:gd name="connsiteY2" fmla="*/ 630000 h 630000"/>
                <a:gd name="connsiteX3" fmla="*/ 818507 w 846000"/>
                <a:gd name="connsiteY3" fmla="*/ 522124 h 630000"/>
                <a:gd name="connsiteX4" fmla="*/ 107938 w 846000"/>
                <a:gd name="connsiteY4" fmla="*/ 522124 h 630000"/>
                <a:gd name="connsiteX5" fmla="*/ 107938 w 846000"/>
                <a:gd name="connsiteY5" fmla="*/ 27520 h 630000"/>
                <a:gd name="connsiteX6" fmla="*/ 0 w 846000"/>
                <a:gd name="connsiteY6" fmla="*/ 90124 h 630000"/>
                <a:gd name="connsiteX7" fmla="*/ 0 w 846000"/>
                <a:gd name="connsiteY7" fmla="*/ 0 h 630000"/>
                <a:gd name="connsiteX0" fmla="*/ 846000 w 846000"/>
                <a:gd name="connsiteY0" fmla="*/ 630000 h 630000"/>
                <a:gd name="connsiteX1" fmla="*/ 755938 w 846000"/>
                <a:gd name="connsiteY1" fmla="*/ 630000 h 630000"/>
                <a:gd name="connsiteX2" fmla="*/ 818507 w 846000"/>
                <a:gd name="connsiteY2" fmla="*/ 522124 h 630000"/>
                <a:gd name="connsiteX3" fmla="*/ 107938 w 846000"/>
                <a:gd name="connsiteY3" fmla="*/ 522124 h 630000"/>
                <a:gd name="connsiteX4" fmla="*/ 107938 w 846000"/>
                <a:gd name="connsiteY4" fmla="*/ 27520 h 630000"/>
                <a:gd name="connsiteX5" fmla="*/ 0 w 846000"/>
                <a:gd name="connsiteY5" fmla="*/ 90124 h 630000"/>
                <a:gd name="connsiteX6" fmla="*/ 0 w 846000"/>
                <a:gd name="connsiteY6" fmla="*/ 0 h 630000"/>
                <a:gd name="connsiteX0" fmla="*/ 755938 w 818507"/>
                <a:gd name="connsiteY0" fmla="*/ 630000 h 630000"/>
                <a:gd name="connsiteX1" fmla="*/ 818507 w 818507"/>
                <a:gd name="connsiteY1" fmla="*/ 522124 h 630000"/>
                <a:gd name="connsiteX2" fmla="*/ 107938 w 818507"/>
                <a:gd name="connsiteY2" fmla="*/ 522124 h 630000"/>
                <a:gd name="connsiteX3" fmla="*/ 107938 w 818507"/>
                <a:gd name="connsiteY3" fmla="*/ 27520 h 630000"/>
                <a:gd name="connsiteX4" fmla="*/ 0 w 818507"/>
                <a:gd name="connsiteY4" fmla="*/ 90124 h 630000"/>
                <a:gd name="connsiteX5" fmla="*/ 0 w 818507"/>
                <a:gd name="connsiteY5" fmla="*/ 0 h 630000"/>
                <a:gd name="connsiteX0" fmla="*/ 755938 w 818507"/>
                <a:gd name="connsiteY0" fmla="*/ 602480 h 602480"/>
                <a:gd name="connsiteX1" fmla="*/ 818507 w 818507"/>
                <a:gd name="connsiteY1" fmla="*/ 494604 h 602480"/>
                <a:gd name="connsiteX2" fmla="*/ 107938 w 818507"/>
                <a:gd name="connsiteY2" fmla="*/ 494604 h 602480"/>
                <a:gd name="connsiteX3" fmla="*/ 107938 w 818507"/>
                <a:gd name="connsiteY3" fmla="*/ 0 h 602480"/>
                <a:gd name="connsiteX4" fmla="*/ 0 w 818507"/>
                <a:gd name="connsiteY4" fmla="*/ 62604 h 60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507" h="602480">
                  <a:moveTo>
                    <a:pt x="755938" y="602480"/>
                  </a:moveTo>
                  <a:lnTo>
                    <a:pt x="818507" y="494604"/>
                  </a:lnTo>
                  <a:lnTo>
                    <a:pt x="107938" y="494604"/>
                  </a:lnTo>
                  <a:lnTo>
                    <a:pt x="107938" y="0"/>
                  </a:lnTo>
                  <a:lnTo>
                    <a:pt x="0" y="62604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F3A743E9-C864-F90F-D94B-58AD313AECEE}"/>
              </a:ext>
            </a:extLst>
          </p:cNvPr>
          <p:cNvSpPr/>
          <p:nvPr/>
        </p:nvSpPr>
        <p:spPr>
          <a:xfrm>
            <a:off x="5308139" y="1836001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Validador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B19CCEEA-BD96-4DDA-81D8-F3FBB955B77E}"/>
              </a:ext>
            </a:extLst>
          </p:cNvPr>
          <p:cNvSpPr>
            <a:spLocks/>
          </p:cNvSpPr>
          <p:nvPr/>
        </p:nvSpPr>
        <p:spPr>
          <a:xfrm>
            <a:off x="5184000" y="3096000"/>
            <a:ext cx="684000" cy="3024000"/>
          </a:xfrm>
          <a:prstGeom prst="roundRect">
            <a:avLst>
              <a:gd name="adj" fmla="val 6226"/>
            </a:avLst>
          </a:prstGeom>
          <a:gradFill>
            <a:gsLst>
              <a:gs pos="0">
                <a:schemeClr val="accent5">
                  <a:lumMod val="85000"/>
                  <a:lumOff val="15000"/>
                </a:schemeClr>
              </a:gs>
              <a:gs pos="100000">
                <a:schemeClr val="accent5">
                  <a:lumMod val="90000"/>
                  <a:lumOff val="10000"/>
                </a:schemeClr>
              </a:gs>
            </a:gsLst>
            <a:lin ang="5400000" scaled="1"/>
          </a:gra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pic>
        <p:nvPicPr>
          <p:cNvPr id="7" name="!!I1">
            <a:extLst>
              <a:ext uri="{FF2B5EF4-FFF2-40B4-BE49-F238E27FC236}">
                <a16:creationId xmlns:a16="http://schemas.microsoft.com/office/drawing/2014/main" id="{E1AF60C2-B5DC-82FA-A7AD-97CADCE1BF65}"/>
              </a:ext>
            </a:extLst>
          </p:cNvPr>
          <p:cNvPicPr/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346000" y="3096000"/>
            <a:ext cx="360000" cy="3600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3DFA2CB-5A53-5AA3-E808-2BEEBEEC8955}"/>
              </a:ext>
            </a:extLst>
          </p:cNvPr>
          <p:cNvGrpSpPr/>
          <p:nvPr/>
        </p:nvGrpSpPr>
        <p:grpSpPr>
          <a:xfrm>
            <a:off x="5184000" y="3528000"/>
            <a:ext cx="360000" cy="491678"/>
            <a:chOff x="10148146" y="4209481"/>
            <a:chExt cx="360000" cy="49167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2A015D-37A9-561D-5B23-D4B39BA96A51}"/>
                </a:ext>
              </a:extLst>
            </p:cNvPr>
            <p:cNvSpPr txBox="1"/>
            <p:nvPr/>
          </p:nvSpPr>
          <p:spPr>
            <a:xfrm>
              <a:off x="10252803" y="4531882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#1</a:t>
              </a:r>
            </a:p>
          </p:txBody>
        </p:sp>
        <p:pic>
          <p:nvPicPr>
            <p:cNvPr id="18" name="!!I1">
              <a:extLst>
                <a:ext uri="{FF2B5EF4-FFF2-40B4-BE49-F238E27FC236}">
                  <a16:creationId xmlns:a16="http://schemas.microsoft.com/office/drawing/2014/main" id="{DD0DC64A-6E97-9CB4-AC1B-4E0174E4A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ECFF078-2C5D-C88E-63CC-2F976FAC4EE9}"/>
              </a:ext>
            </a:extLst>
          </p:cNvPr>
          <p:cNvGrpSpPr/>
          <p:nvPr/>
        </p:nvGrpSpPr>
        <p:grpSpPr>
          <a:xfrm>
            <a:off x="5184000" y="4140000"/>
            <a:ext cx="360000" cy="495479"/>
            <a:chOff x="10148146" y="4209481"/>
            <a:chExt cx="360000" cy="49547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2C9E36-07A0-A662-96E8-0479690CD600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#3</a:t>
              </a:r>
            </a:p>
          </p:txBody>
        </p:sp>
        <p:pic>
          <p:nvPicPr>
            <p:cNvPr id="26" name="!!I1">
              <a:extLst>
                <a:ext uri="{FF2B5EF4-FFF2-40B4-BE49-F238E27FC236}">
                  <a16:creationId xmlns:a16="http://schemas.microsoft.com/office/drawing/2014/main" id="{33328B72-3AE1-9FD7-5E16-C3425A7A2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427AB7F-1CB9-BCDC-16A5-3AFE07046BE9}"/>
              </a:ext>
            </a:extLst>
          </p:cNvPr>
          <p:cNvGrpSpPr/>
          <p:nvPr/>
        </p:nvGrpSpPr>
        <p:grpSpPr>
          <a:xfrm>
            <a:off x="5184000" y="4752000"/>
            <a:ext cx="360000" cy="493679"/>
            <a:chOff x="10148146" y="4209481"/>
            <a:chExt cx="360000" cy="49367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F99E617-D1A3-4639-FD23-DB30597076AA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#5</a:t>
              </a:r>
            </a:p>
          </p:txBody>
        </p:sp>
        <p:pic>
          <p:nvPicPr>
            <p:cNvPr id="50" name="!!I1">
              <a:extLst>
                <a:ext uri="{FF2B5EF4-FFF2-40B4-BE49-F238E27FC236}">
                  <a16:creationId xmlns:a16="http://schemas.microsoft.com/office/drawing/2014/main" id="{518F0084-C568-4B8A-1850-A79FD2118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28FC975-ABB2-F180-2EE4-E83045F2FA13}"/>
              </a:ext>
            </a:extLst>
          </p:cNvPr>
          <p:cNvGrpSpPr/>
          <p:nvPr/>
        </p:nvGrpSpPr>
        <p:grpSpPr>
          <a:xfrm>
            <a:off x="5184000" y="5364000"/>
            <a:ext cx="360000" cy="495479"/>
            <a:chOff x="10148146" y="4209481"/>
            <a:chExt cx="360000" cy="49547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26F7FDC-9469-92CE-9B6D-C96632B26052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#7</a:t>
              </a:r>
            </a:p>
          </p:txBody>
        </p:sp>
        <p:pic>
          <p:nvPicPr>
            <p:cNvPr id="55" name="!!I1">
              <a:extLst>
                <a:ext uri="{FF2B5EF4-FFF2-40B4-BE49-F238E27FC236}">
                  <a16:creationId xmlns:a16="http://schemas.microsoft.com/office/drawing/2014/main" id="{B2AF067A-E893-D609-C8DF-B78A4E023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6AFA90C-09E9-D194-BA7F-583F39B09946}"/>
              </a:ext>
            </a:extLst>
          </p:cNvPr>
          <p:cNvGrpSpPr/>
          <p:nvPr/>
        </p:nvGrpSpPr>
        <p:grpSpPr>
          <a:xfrm>
            <a:off x="5508000" y="3744000"/>
            <a:ext cx="360000" cy="493679"/>
            <a:chOff x="10148146" y="4209481"/>
            <a:chExt cx="360000" cy="49367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0E5AFAD-D6D3-C9FF-10F7-34EBE70C261F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#2</a:t>
              </a:r>
            </a:p>
          </p:txBody>
        </p:sp>
        <p:pic>
          <p:nvPicPr>
            <p:cNvPr id="46" name="!!I1">
              <a:extLst>
                <a:ext uri="{FF2B5EF4-FFF2-40B4-BE49-F238E27FC236}">
                  <a16:creationId xmlns:a16="http://schemas.microsoft.com/office/drawing/2014/main" id="{B2764C09-6E92-56BF-9261-E1E457E9D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C0A3B15-5EBB-5559-E3E0-A1AECA7F8EB1}"/>
              </a:ext>
            </a:extLst>
          </p:cNvPr>
          <p:cNvGrpSpPr/>
          <p:nvPr/>
        </p:nvGrpSpPr>
        <p:grpSpPr>
          <a:xfrm>
            <a:off x="5508000" y="4356000"/>
            <a:ext cx="360000" cy="495479"/>
            <a:chOff x="10148146" y="4209481"/>
            <a:chExt cx="360000" cy="49547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035C629-F551-393F-3B21-A845CDDEE190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#4</a:t>
              </a:r>
            </a:p>
          </p:txBody>
        </p:sp>
        <p:pic>
          <p:nvPicPr>
            <p:cNvPr id="42" name="!!I1">
              <a:extLst>
                <a:ext uri="{FF2B5EF4-FFF2-40B4-BE49-F238E27FC236}">
                  <a16:creationId xmlns:a16="http://schemas.microsoft.com/office/drawing/2014/main" id="{33FA730D-DDB5-9002-9E5A-114F7AA2F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26DF04-6D64-F227-07CD-C1B27B4DF453}"/>
              </a:ext>
            </a:extLst>
          </p:cNvPr>
          <p:cNvGrpSpPr/>
          <p:nvPr/>
        </p:nvGrpSpPr>
        <p:grpSpPr>
          <a:xfrm>
            <a:off x="5508000" y="4968000"/>
            <a:ext cx="360000" cy="493679"/>
            <a:chOff x="10148146" y="4209481"/>
            <a:chExt cx="360000" cy="49367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DCB7985-F62A-474D-B194-0D21EF5F5D55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#6</a:t>
              </a:r>
            </a:p>
          </p:txBody>
        </p:sp>
        <p:pic>
          <p:nvPicPr>
            <p:cNvPr id="33" name="!!I1">
              <a:extLst>
                <a:ext uri="{FF2B5EF4-FFF2-40B4-BE49-F238E27FC236}">
                  <a16:creationId xmlns:a16="http://schemas.microsoft.com/office/drawing/2014/main" id="{8EF92245-A56C-A642-23B1-111E5189D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ABB2A4-9D12-F233-0986-307D1FC54EF8}"/>
              </a:ext>
            </a:extLst>
          </p:cNvPr>
          <p:cNvGrpSpPr/>
          <p:nvPr/>
        </p:nvGrpSpPr>
        <p:grpSpPr>
          <a:xfrm>
            <a:off x="5508000" y="5581800"/>
            <a:ext cx="360000" cy="493679"/>
            <a:chOff x="10148146" y="4209481"/>
            <a:chExt cx="360000" cy="49367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698B37-F9D0-24E2-819F-606A566B8330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#8</a:t>
              </a:r>
            </a:p>
          </p:txBody>
        </p:sp>
        <p:pic>
          <p:nvPicPr>
            <p:cNvPr id="28" name="!!I1">
              <a:extLst>
                <a:ext uri="{FF2B5EF4-FFF2-40B4-BE49-F238E27FC236}">
                  <a16:creationId xmlns:a16="http://schemas.microsoft.com/office/drawing/2014/main" id="{0FABCA78-FD38-880D-134C-84D9B725E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5EC96958-6D21-897F-17E3-3A3B7CB0E159}"/>
              </a:ext>
            </a:extLst>
          </p:cNvPr>
          <p:cNvSpPr>
            <a:spLocks/>
          </p:cNvSpPr>
          <p:nvPr/>
        </p:nvSpPr>
        <p:spPr>
          <a:xfrm flipH="1">
            <a:off x="6192000" y="3096000"/>
            <a:ext cx="684000" cy="3024000"/>
          </a:xfrm>
          <a:prstGeom prst="roundRect">
            <a:avLst>
              <a:gd name="adj" fmla="val 6226"/>
            </a:avLst>
          </a:prstGeom>
          <a:gradFill>
            <a:gsLst>
              <a:gs pos="0">
                <a:schemeClr val="accent5">
                  <a:lumMod val="85000"/>
                  <a:lumOff val="15000"/>
                </a:schemeClr>
              </a:gs>
              <a:gs pos="100000">
                <a:schemeClr val="accent5">
                  <a:lumMod val="90000"/>
                  <a:lumOff val="10000"/>
                </a:schemeClr>
              </a:gs>
            </a:gsLst>
            <a:lin ang="5400000" scaled="1"/>
          </a:gra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pic>
        <p:nvPicPr>
          <p:cNvPr id="71" name="!!I1">
            <a:extLst>
              <a:ext uri="{FF2B5EF4-FFF2-40B4-BE49-F238E27FC236}">
                <a16:creationId xmlns:a16="http://schemas.microsoft.com/office/drawing/2014/main" id="{05688C46-C29C-32FE-E3F0-47D027675CCA}"/>
              </a:ext>
            </a:extLst>
          </p:cNvPr>
          <p:cNvPicPr/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 flipH="1">
            <a:off x="6354000" y="3096000"/>
            <a:ext cx="360000" cy="360000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40C595A-3BEB-9019-2C46-717F93977A22}"/>
              </a:ext>
            </a:extLst>
          </p:cNvPr>
          <p:cNvGrpSpPr/>
          <p:nvPr/>
        </p:nvGrpSpPr>
        <p:grpSpPr>
          <a:xfrm>
            <a:off x="6192000" y="3528000"/>
            <a:ext cx="684000" cy="709679"/>
            <a:chOff x="6192000" y="3564000"/>
            <a:chExt cx="684000" cy="709679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AF50FC26-B7FF-8ABB-0E5C-B4C2A79FC8FB}"/>
                </a:ext>
              </a:extLst>
            </p:cNvPr>
            <p:cNvGrpSpPr/>
            <p:nvPr/>
          </p:nvGrpSpPr>
          <p:grpSpPr>
            <a:xfrm flipH="1">
              <a:off x="6516000" y="3564000"/>
              <a:ext cx="360000" cy="491678"/>
              <a:chOff x="10148146" y="4209481"/>
              <a:chExt cx="360000" cy="491678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53D2497D-B1C5-7258-370A-667A73FF8523}"/>
                  </a:ext>
                </a:extLst>
              </p:cNvPr>
              <p:cNvSpPr txBox="1"/>
              <p:nvPr/>
            </p:nvSpPr>
            <p:spPr>
              <a:xfrm>
                <a:off x="10247193" y="4531882"/>
                <a:ext cx="16190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X1</a:t>
                </a:r>
              </a:p>
            </p:txBody>
          </p:sp>
          <p:pic>
            <p:nvPicPr>
              <p:cNvPr id="74" name="!!I1">
                <a:extLst>
                  <a:ext uri="{FF2B5EF4-FFF2-40B4-BE49-F238E27FC236}">
                    <a16:creationId xmlns:a16="http://schemas.microsoft.com/office/drawing/2014/main" id="{70B2E9DB-6A3A-3EB1-ACB2-F30110C5A0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 flipH="1"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0832BC5-EC7A-E4F6-893D-35919F0B6AC5}"/>
                </a:ext>
              </a:extLst>
            </p:cNvPr>
            <p:cNvGrpSpPr/>
            <p:nvPr/>
          </p:nvGrpSpPr>
          <p:grpSpPr>
            <a:xfrm flipH="1">
              <a:off x="6192000" y="3780000"/>
              <a:ext cx="360000" cy="493679"/>
              <a:chOff x="10148146" y="4209481"/>
              <a:chExt cx="360000" cy="493679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9A746039-3881-E670-F988-02CFE5D022E7}"/>
                  </a:ext>
                </a:extLst>
              </p:cNvPr>
              <p:cNvSpPr txBox="1"/>
              <p:nvPr/>
            </p:nvSpPr>
            <p:spPr>
              <a:xfrm>
                <a:off x="10247193" y="4533883"/>
                <a:ext cx="16190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X2</a:t>
                </a:r>
              </a:p>
            </p:txBody>
          </p:sp>
          <p:pic>
            <p:nvPicPr>
              <p:cNvPr id="80" name="!!I1">
                <a:extLst>
                  <a:ext uri="{FF2B5EF4-FFF2-40B4-BE49-F238E27FC236}">
                    <a16:creationId xmlns:a16="http://schemas.microsoft.com/office/drawing/2014/main" id="{D8478D69-A1FE-E473-F70F-A8217FAB57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 flipH="1"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</p:grp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6490C731-F80A-A380-E9C1-0A04691C420E}"/>
              </a:ext>
            </a:extLst>
          </p:cNvPr>
          <p:cNvSpPr>
            <a:spLocks/>
          </p:cNvSpPr>
          <p:nvPr/>
        </p:nvSpPr>
        <p:spPr>
          <a:xfrm>
            <a:off x="5040000" y="1627425"/>
            <a:ext cx="1980000" cy="4608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B0FCD3-E02F-F5BD-0077-2CE244F679EA}"/>
              </a:ext>
            </a:extLst>
          </p:cNvPr>
          <p:cNvGrpSpPr/>
          <p:nvPr/>
        </p:nvGrpSpPr>
        <p:grpSpPr>
          <a:xfrm>
            <a:off x="684000" y="2075199"/>
            <a:ext cx="452047" cy="529602"/>
            <a:chOff x="10102122" y="4209481"/>
            <a:chExt cx="452047" cy="52960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9C8601-2513-1839-3A6B-64A34A14BAEB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A</a:t>
              </a:r>
            </a:p>
          </p:txBody>
        </p:sp>
        <p:pic>
          <p:nvPicPr>
            <p:cNvPr id="25" name="!!I1">
              <a:extLst>
                <a:ext uri="{FF2B5EF4-FFF2-40B4-BE49-F238E27FC236}">
                  <a16:creationId xmlns:a16="http://schemas.microsoft.com/office/drawing/2014/main" id="{B332FBE3-0B44-26C3-3983-BC36AFDB5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1CAFF11-9B76-A4A2-AC8C-7E3D1E13647D}"/>
              </a:ext>
            </a:extLst>
          </p:cNvPr>
          <p:cNvGrpSpPr/>
          <p:nvPr/>
        </p:nvGrpSpPr>
        <p:grpSpPr>
          <a:xfrm>
            <a:off x="2376000" y="2495599"/>
            <a:ext cx="360000" cy="491678"/>
            <a:chOff x="-1738" y="2509084"/>
            <a:chExt cx="360000" cy="491678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77D2408-5FAA-B47D-4622-28ABD149751B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AC</a:t>
              </a:r>
            </a:p>
          </p:txBody>
        </p:sp>
        <p:pic>
          <p:nvPicPr>
            <p:cNvPr id="129" name="!!I1">
              <a:extLst>
                <a:ext uri="{FF2B5EF4-FFF2-40B4-BE49-F238E27FC236}">
                  <a16:creationId xmlns:a16="http://schemas.microsoft.com/office/drawing/2014/main" id="{BB7FB2AD-A7EB-E408-F41D-571C095FBA96}"/>
                </a:ext>
              </a:extLst>
            </p:cNvPr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BADD5421-217B-B0DD-D8F0-300EED89E225}"/>
              </a:ext>
            </a:extLst>
          </p:cNvPr>
          <p:cNvGrpSpPr/>
          <p:nvPr/>
        </p:nvGrpSpPr>
        <p:grpSpPr>
          <a:xfrm>
            <a:off x="2376000" y="4079599"/>
            <a:ext cx="360000" cy="491678"/>
            <a:chOff x="-1738" y="2509084"/>
            <a:chExt cx="360000" cy="491678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A6C5AA8F-9610-1FA0-9B34-4C965DD5B8E7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AC</a:t>
              </a:r>
            </a:p>
          </p:txBody>
        </p:sp>
        <p:pic>
          <p:nvPicPr>
            <p:cNvPr id="136" name="!!I1">
              <a:extLst>
                <a:ext uri="{FF2B5EF4-FFF2-40B4-BE49-F238E27FC236}">
                  <a16:creationId xmlns:a16="http://schemas.microsoft.com/office/drawing/2014/main" id="{5FED48D5-9A49-6CF2-A398-7B9B331C4021}"/>
                </a:ext>
              </a:extLst>
            </p:cNvPr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48CD696-DB2B-BA41-C321-9EC32714837E}"/>
              </a:ext>
            </a:extLst>
          </p:cNvPr>
          <p:cNvGrpSpPr/>
          <p:nvPr/>
        </p:nvGrpSpPr>
        <p:grpSpPr>
          <a:xfrm>
            <a:off x="2376000" y="5663600"/>
            <a:ext cx="360000" cy="491678"/>
            <a:chOff x="-1738" y="2509084"/>
            <a:chExt cx="360000" cy="491678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2C1E9CE-0486-938F-53ED-2E14B72E015A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AC</a:t>
              </a:r>
            </a:p>
          </p:txBody>
        </p:sp>
        <p:pic>
          <p:nvPicPr>
            <p:cNvPr id="139" name="!!I1">
              <a:extLst>
                <a:ext uri="{FF2B5EF4-FFF2-40B4-BE49-F238E27FC236}">
                  <a16:creationId xmlns:a16="http://schemas.microsoft.com/office/drawing/2014/main" id="{A2C8D8B2-229E-C9E9-9F77-CE2BD2B3BF54}"/>
                </a:ext>
              </a:extLst>
            </p:cNvPr>
            <p:cNvPicPr/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2A8A92D-4B36-4C69-2E56-FBE38ECE41E7}"/>
              </a:ext>
            </a:extLst>
          </p:cNvPr>
          <p:cNvSpPr txBox="1"/>
          <p:nvPr/>
        </p:nvSpPr>
        <p:spPr>
          <a:xfrm>
            <a:off x="1595231" y="6264000"/>
            <a:ext cx="2101537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</a:rPr>
              <a:t>Instituições financeiras (</a:t>
            </a:r>
            <a:r>
              <a:rPr lang="en-US" sz="1100" i="1" dirty="0">
                <a:solidFill>
                  <a:schemeClr val="bg2"/>
                </a:solidFill>
              </a:rPr>
              <a:t>off-chain</a:t>
            </a:r>
            <a:r>
              <a:rPr lang="pt-BR" sz="11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035678-5DFC-D078-319C-CFBE25DF9F2F}"/>
              </a:ext>
            </a:extLst>
          </p:cNvPr>
          <p:cNvSpPr txBox="1"/>
          <p:nvPr/>
        </p:nvSpPr>
        <p:spPr>
          <a:xfrm>
            <a:off x="5164379" y="6264000"/>
            <a:ext cx="1731243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</a:rPr>
              <a:t>Nó da rede DREX (</a:t>
            </a:r>
            <a:r>
              <a:rPr lang="en-US" sz="1100" i="1" dirty="0">
                <a:solidFill>
                  <a:schemeClr val="bg2"/>
                </a:solidFill>
              </a:rPr>
              <a:t>on-chain</a:t>
            </a:r>
            <a:r>
              <a:rPr lang="pt-BR" sz="1100" dirty="0">
                <a:solidFill>
                  <a:schemeClr val="bg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520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E97EB74-7D62-B71F-6411-49A3BF1D7669}"/>
              </a:ext>
            </a:extLst>
          </p:cNvPr>
          <p:cNvSpPr/>
          <p:nvPr/>
        </p:nvSpPr>
        <p:spPr>
          <a:xfrm flipH="1">
            <a:off x="6300000" y="2988000"/>
            <a:ext cx="1214437" cy="540462"/>
          </a:xfrm>
          <a:custGeom>
            <a:avLst/>
            <a:gdLst>
              <a:gd name="connsiteX0" fmla="*/ 1214437 w 1214437"/>
              <a:gd name="connsiteY0" fmla="*/ 538162 h 538162"/>
              <a:gd name="connsiteX1" fmla="*/ 1109662 w 1214437"/>
              <a:gd name="connsiteY1" fmla="*/ 185737 h 538162"/>
              <a:gd name="connsiteX2" fmla="*/ 842962 w 1214437"/>
              <a:gd name="connsiteY2" fmla="*/ 52387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09662 w 1214437"/>
              <a:gd name="connsiteY1" fmla="*/ 185737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57287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6337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42496 h 542496"/>
              <a:gd name="connsiteX1" fmla="*/ 1171574 w 1214437"/>
              <a:gd name="connsiteY1" fmla="*/ 199596 h 542496"/>
              <a:gd name="connsiteX2" fmla="*/ 842963 w 1214437"/>
              <a:gd name="connsiteY2" fmla="*/ 13858 h 542496"/>
              <a:gd name="connsiteX3" fmla="*/ 0 w 1214437"/>
              <a:gd name="connsiteY3" fmla="*/ 4334 h 542496"/>
              <a:gd name="connsiteX0" fmla="*/ 1214437 w 1214437"/>
              <a:gd name="connsiteY0" fmla="*/ 538270 h 538270"/>
              <a:gd name="connsiteX1" fmla="*/ 1171574 w 1214437"/>
              <a:gd name="connsiteY1" fmla="*/ 195370 h 538270"/>
              <a:gd name="connsiteX2" fmla="*/ 842963 w 1214437"/>
              <a:gd name="connsiteY2" fmla="*/ 9632 h 538270"/>
              <a:gd name="connsiteX3" fmla="*/ 0 w 1214437"/>
              <a:gd name="connsiteY3" fmla="*/ 108 h 538270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76300 w 1214437"/>
              <a:gd name="connsiteY2" fmla="*/ 14287 h 538162"/>
              <a:gd name="connsiteX3" fmla="*/ 0 w 1214437"/>
              <a:gd name="connsiteY3" fmla="*/ 0 h 538162"/>
              <a:gd name="connsiteX0" fmla="*/ 1214437 w 1214437"/>
              <a:gd name="connsiteY0" fmla="*/ 539885 h 539885"/>
              <a:gd name="connsiteX1" fmla="*/ 1185862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9885 h 539885"/>
              <a:gd name="connsiteX1" fmla="*/ 1181099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9885 h 539885"/>
              <a:gd name="connsiteX1" fmla="*/ 1166812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9885 h 539885"/>
              <a:gd name="connsiteX1" fmla="*/ 1176337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6227"/>
              <a:gd name="connsiteY0" fmla="*/ 539885 h 539885"/>
              <a:gd name="connsiteX1" fmla="*/ 1176337 w 1216227"/>
              <a:gd name="connsiteY1" fmla="*/ 196985 h 539885"/>
              <a:gd name="connsiteX2" fmla="*/ 876300 w 1216227"/>
              <a:gd name="connsiteY2" fmla="*/ 16010 h 539885"/>
              <a:gd name="connsiteX3" fmla="*/ 0 w 1216227"/>
              <a:gd name="connsiteY3" fmla="*/ 1723 h 539885"/>
              <a:gd name="connsiteX0" fmla="*/ 1214437 w 1216227"/>
              <a:gd name="connsiteY0" fmla="*/ 539885 h 539885"/>
              <a:gd name="connsiteX1" fmla="*/ 1176337 w 1216227"/>
              <a:gd name="connsiteY1" fmla="*/ 196985 h 539885"/>
              <a:gd name="connsiteX2" fmla="*/ 876300 w 1216227"/>
              <a:gd name="connsiteY2" fmla="*/ 16010 h 539885"/>
              <a:gd name="connsiteX3" fmla="*/ 0 w 1216227"/>
              <a:gd name="connsiteY3" fmla="*/ 1723 h 539885"/>
              <a:gd name="connsiteX0" fmla="*/ 1214437 w 1216227"/>
              <a:gd name="connsiteY0" fmla="*/ 539885 h 539885"/>
              <a:gd name="connsiteX1" fmla="*/ 1176337 w 1216227"/>
              <a:gd name="connsiteY1" fmla="*/ 196985 h 539885"/>
              <a:gd name="connsiteX2" fmla="*/ 876300 w 1216227"/>
              <a:gd name="connsiteY2" fmla="*/ 16010 h 539885"/>
              <a:gd name="connsiteX3" fmla="*/ 0 w 1216227"/>
              <a:gd name="connsiteY3" fmla="*/ 1723 h 539885"/>
              <a:gd name="connsiteX0" fmla="*/ 1214437 w 1214437"/>
              <a:gd name="connsiteY0" fmla="*/ 539885 h 539885"/>
              <a:gd name="connsiteX1" fmla="*/ 1176337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8162 h 538162"/>
              <a:gd name="connsiteX1" fmla="*/ 1176337 w 1214437"/>
              <a:gd name="connsiteY1" fmla="*/ 195262 h 538162"/>
              <a:gd name="connsiteX2" fmla="*/ 876300 w 1214437"/>
              <a:gd name="connsiteY2" fmla="*/ 14287 h 538162"/>
              <a:gd name="connsiteX3" fmla="*/ 0 w 1214437"/>
              <a:gd name="connsiteY3" fmla="*/ 0 h 538162"/>
              <a:gd name="connsiteX0" fmla="*/ 1214437 w 1216241"/>
              <a:gd name="connsiteY0" fmla="*/ 538505 h 538505"/>
              <a:gd name="connsiteX1" fmla="*/ 1181099 w 1216241"/>
              <a:gd name="connsiteY1" fmla="*/ 176555 h 538505"/>
              <a:gd name="connsiteX2" fmla="*/ 876300 w 1216241"/>
              <a:gd name="connsiteY2" fmla="*/ 14630 h 538505"/>
              <a:gd name="connsiteX3" fmla="*/ 0 w 1216241"/>
              <a:gd name="connsiteY3" fmla="*/ 343 h 538505"/>
              <a:gd name="connsiteX0" fmla="*/ 1214437 w 1216241"/>
              <a:gd name="connsiteY0" fmla="*/ 538162 h 538162"/>
              <a:gd name="connsiteX1" fmla="*/ 1181099 w 1216241"/>
              <a:gd name="connsiteY1" fmla="*/ 176212 h 538162"/>
              <a:gd name="connsiteX2" fmla="*/ 876300 w 1216241"/>
              <a:gd name="connsiteY2" fmla="*/ 14287 h 538162"/>
              <a:gd name="connsiteX3" fmla="*/ 0 w 1216241"/>
              <a:gd name="connsiteY3" fmla="*/ 0 h 538162"/>
              <a:gd name="connsiteX0" fmla="*/ 1214437 w 1214437"/>
              <a:gd name="connsiteY0" fmla="*/ 538505 h 538505"/>
              <a:gd name="connsiteX1" fmla="*/ 1176336 w 1214437"/>
              <a:gd name="connsiteY1" fmla="*/ 176555 h 538505"/>
              <a:gd name="connsiteX2" fmla="*/ 876300 w 1214437"/>
              <a:gd name="connsiteY2" fmla="*/ 14630 h 538505"/>
              <a:gd name="connsiteX3" fmla="*/ 0 w 1214437"/>
              <a:gd name="connsiteY3" fmla="*/ 343 h 538505"/>
              <a:gd name="connsiteX0" fmla="*/ 1214437 w 1214437"/>
              <a:gd name="connsiteY0" fmla="*/ 538162 h 538162"/>
              <a:gd name="connsiteX1" fmla="*/ 1176336 w 1214437"/>
              <a:gd name="connsiteY1" fmla="*/ 176212 h 538162"/>
              <a:gd name="connsiteX2" fmla="*/ 876300 w 1214437"/>
              <a:gd name="connsiteY2" fmla="*/ 14287 h 538162"/>
              <a:gd name="connsiteX3" fmla="*/ 0 w 1214437"/>
              <a:gd name="connsiteY3" fmla="*/ 0 h 538162"/>
              <a:gd name="connsiteX0" fmla="*/ 1214437 w 1214437"/>
              <a:gd name="connsiteY0" fmla="*/ 541786 h 541786"/>
              <a:gd name="connsiteX1" fmla="*/ 1176336 w 1214437"/>
              <a:gd name="connsiteY1" fmla="*/ 179836 h 541786"/>
              <a:gd name="connsiteX2" fmla="*/ 876300 w 1214437"/>
              <a:gd name="connsiteY2" fmla="*/ 17911 h 541786"/>
              <a:gd name="connsiteX3" fmla="*/ 0 w 1214437"/>
              <a:gd name="connsiteY3" fmla="*/ 3624 h 541786"/>
              <a:gd name="connsiteX0" fmla="*/ 1214437 w 1214437"/>
              <a:gd name="connsiteY0" fmla="*/ 540462 h 540462"/>
              <a:gd name="connsiteX1" fmla="*/ 1176336 w 1214437"/>
              <a:gd name="connsiteY1" fmla="*/ 178512 h 540462"/>
              <a:gd name="connsiteX2" fmla="*/ 876300 w 1214437"/>
              <a:gd name="connsiteY2" fmla="*/ 16587 h 540462"/>
              <a:gd name="connsiteX3" fmla="*/ 0 w 1214437"/>
              <a:gd name="connsiteY3" fmla="*/ 2300 h 54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437" h="540462">
                <a:moveTo>
                  <a:pt x="1214437" y="540462"/>
                </a:moveTo>
                <a:cubicBezTo>
                  <a:pt x="1207292" y="395206"/>
                  <a:pt x="1232692" y="265825"/>
                  <a:pt x="1176336" y="178512"/>
                </a:cubicBezTo>
                <a:cubicBezTo>
                  <a:pt x="1119980" y="91200"/>
                  <a:pt x="1072356" y="36431"/>
                  <a:pt x="876300" y="16587"/>
                </a:cubicBezTo>
                <a:cubicBezTo>
                  <a:pt x="680244" y="-3257"/>
                  <a:pt x="333772" y="-1273"/>
                  <a:pt x="0" y="2300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657E3D-3FBE-163F-21A2-0BE58DE5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SFCOOP</a:t>
            </a:r>
            <a:br>
              <a:rPr lang="pt-BR" dirty="0"/>
            </a:br>
            <a:r>
              <a:rPr lang="pt-BR" sz="1400" dirty="0"/>
              <a:t>CENÁRIO DE DEMONSTRAÇÃO DE TRANSFERÊNCIA</a:t>
            </a:r>
          </a:p>
        </p:txBody>
      </p:sp>
      <p:pic>
        <p:nvPicPr>
          <p:cNvPr id="197" name="Graphic 196">
            <a:extLst>
              <a:ext uri="{FF2B5EF4-FFF2-40B4-BE49-F238E27FC236}">
                <a16:creationId xmlns:a16="http://schemas.microsoft.com/office/drawing/2014/main" id="{581331FE-42D6-D9E4-2476-360C35F24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646600" y="3541648"/>
            <a:ext cx="900000" cy="900000"/>
          </a:xfrm>
          <a:prstGeom prst="rect">
            <a:avLst/>
          </a:prstGeom>
        </p:spPr>
      </p:pic>
      <p:grpSp>
        <p:nvGrpSpPr>
          <p:cNvPr id="213" name="Group 212">
            <a:extLst>
              <a:ext uri="{FF2B5EF4-FFF2-40B4-BE49-F238E27FC236}">
                <a16:creationId xmlns:a16="http://schemas.microsoft.com/office/drawing/2014/main" id="{282D4D1E-EDB9-1605-6162-5F4CD6FE296B}"/>
              </a:ext>
            </a:extLst>
          </p:cNvPr>
          <p:cNvGrpSpPr>
            <a:grpSpLocks/>
          </p:cNvGrpSpPr>
          <p:nvPr/>
        </p:nvGrpSpPr>
        <p:grpSpPr>
          <a:xfrm>
            <a:off x="5225104" y="4495648"/>
            <a:ext cx="1742992" cy="660955"/>
            <a:chOff x="5218314" y="4464000"/>
            <a:chExt cx="1742992" cy="660955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066956DC-DA81-6673-D1C9-DF2E8B696554}"/>
                </a:ext>
              </a:extLst>
            </p:cNvPr>
            <p:cNvGrpSpPr>
              <a:grpSpLocks/>
            </p:cNvGrpSpPr>
            <p:nvPr/>
          </p:nvGrpSpPr>
          <p:grpSpPr>
            <a:xfrm>
              <a:off x="5218314" y="4464000"/>
              <a:ext cx="891270" cy="660955"/>
              <a:chOff x="9882512" y="4209481"/>
              <a:chExt cx="891270" cy="660955"/>
            </a:xfrm>
          </p:grpSpPr>
          <p:sp>
            <p:nvSpPr>
              <p:cNvPr id="182" name="TextBox 181">
                <a:extLst>
                  <a:ext uri="{FF2B5EF4-FFF2-40B4-BE49-F238E27FC236}">
                    <a16:creationId xmlns:a16="http://schemas.microsoft.com/office/drawing/2014/main" id="{0826A544-4A4D-7AB0-1062-81AAEFEF8C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82512" y="4531882"/>
                <a:ext cx="89127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Árvore de </a:t>
                </a:r>
                <a:br>
                  <a:rPr lang="pt-BR" sz="1100" dirty="0">
                    <a:solidFill>
                      <a:schemeClr val="bg2"/>
                    </a:solidFill>
                  </a:rPr>
                </a:br>
                <a:r>
                  <a:rPr lang="pt-BR" sz="1100" dirty="0">
                    <a:solidFill>
                      <a:schemeClr val="bg2"/>
                    </a:solidFill>
                  </a:rPr>
                  <a:t>compromissos</a:t>
                </a:r>
              </a:p>
            </p:txBody>
          </p:sp>
          <p:pic>
            <p:nvPicPr>
              <p:cNvPr id="183" name="!!I1">
                <a:extLst>
                  <a:ext uri="{FF2B5EF4-FFF2-40B4-BE49-F238E27FC236}">
                    <a16:creationId xmlns:a16="http://schemas.microsoft.com/office/drawing/2014/main" id="{739DBDF5-AF06-A6CC-099D-5D2AECFE84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D400422C-71F2-F57F-0EBE-B00E5A3A24E1}"/>
                </a:ext>
              </a:extLst>
            </p:cNvPr>
            <p:cNvGrpSpPr>
              <a:grpSpLocks/>
            </p:cNvGrpSpPr>
            <p:nvPr/>
          </p:nvGrpSpPr>
          <p:grpSpPr>
            <a:xfrm>
              <a:off x="6264000" y="4464000"/>
              <a:ext cx="697306" cy="660955"/>
              <a:chOff x="9979497" y="4209481"/>
              <a:chExt cx="697306" cy="660955"/>
            </a:xfrm>
          </p:grpSpPr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68328C02-5B1E-B4B3-39C7-8E4FF4F3F3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79497" y="4531882"/>
                <a:ext cx="697306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Mapa de </a:t>
                </a:r>
                <a:br>
                  <a:rPr lang="pt-BR" sz="1100" dirty="0">
                    <a:solidFill>
                      <a:schemeClr val="bg2"/>
                    </a:solidFill>
                  </a:rPr>
                </a:br>
                <a:r>
                  <a:rPr lang="pt-BR" sz="1100" dirty="0">
                    <a:solidFill>
                      <a:schemeClr val="bg2"/>
                    </a:solidFill>
                  </a:rPr>
                  <a:t>anuladores</a:t>
                </a:r>
              </a:p>
            </p:txBody>
          </p:sp>
          <p:pic>
            <p:nvPicPr>
              <p:cNvPr id="190" name="!!I1">
                <a:extLst>
                  <a:ext uri="{FF2B5EF4-FFF2-40B4-BE49-F238E27FC236}">
                    <a16:creationId xmlns:a16="http://schemas.microsoft.com/office/drawing/2014/main" id="{9D794C52-F485-6AF3-89EF-1FE921E6F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B0FCD3-E02F-F5BD-0077-2CE244F679EA}"/>
              </a:ext>
            </a:extLst>
          </p:cNvPr>
          <p:cNvGrpSpPr>
            <a:grpSpLocks/>
          </p:cNvGrpSpPr>
          <p:nvPr/>
        </p:nvGrpSpPr>
        <p:grpSpPr>
          <a:xfrm>
            <a:off x="684000" y="3790086"/>
            <a:ext cx="452047" cy="529602"/>
            <a:chOff x="10102122" y="4209481"/>
            <a:chExt cx="452047" cy="52960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9C8601-2513-1839-3A6B-64A34A14BAEB}"/>
                </a:ext>
              </a:extLst>
            </p:cNvPr>
            <p:cNvSpPr txBox="1">
              <a:spLocks/>
            </p:cNvSpPr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A</a:t>
              </a:r>
            </a:p>
          </p:txBody>
        </p:sp>
        <p:pic>
          <p:nvPicPr>
            <p:cNvPr id="25" name="!!I1">
              <a:extLst>
                <a:ext uri="{FF2B5EF4-FFF2-40B4-BE49-F238E27FC236}">
                  <a16:creationId xmlns:a16="http://schemas.microsoft.com/office/drawing/2014/main" id="{B332FBE3-0B44-26C3-3983-BC36AFDB5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BC75F54C-B989-6FDC-7A75-8CD5BD525A42}"/>
              </a:ext>
            </a:extLst>
          </p:cNvPr>
          <p:cNvGrpSpPr>
            <a:grpSpLocks/>
          </p:cNvGrpSpPr>
          <p:nvPr/>
        </p:nvGrpSpPr>
        <p:grpSpPr>
          <a:xfrm>
            <a:off x="540000" y="4414887"/>
            <a:ext cx="2376000" cy="493278"/>
            <a:chOff x="540000" y="4320000"/>
            <a:chExt cx="2376000" cy="49327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5E94053-BD8D-D9C7-317C-55B1C6CF5740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44000" y="4320000"/>
              <a:ext cx="360000" cy="493278"/>
              <a:chOff x="10148146" y="4209481"/>
              <a:chExt cx="360000" cy="493278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FF1F1D4-DE93-A035-150C-FCD4B54AC6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52002" y="4533482"/>
                <a:ext cx="15228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T1</a:t>
                </a:r>
              </a:p>
            </p:txBody>
          </p:sp>
          <p:pic>
            <p:nvPicPr>
              <p:cNvPr id="31" name="!!I1">
                <a:extLst>
                  <a:ext uri="{FF2B5EF4-FFF2-40B4-BE49-F238E27FC236}">
                    <a16:creationId xmlns:a16="http://schemas.microsoft.com/office/drawing/2014/main" id="{0EFE66EF-27EA-0AD8-CD06-82CF70455E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C685C20-D12C-53CE-E4A0-698AC9844FA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548000" y="4320000"/>
              <a:ext cx="360000" cy="493278"/>
              <a:chOff x="10148146" y="4209481"/>
              <a:chExt cx="360000" cy="493278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02E2552-B663-1DCC-32E5-14B2E04AF7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52002" y="4533482"/>
                <a:ext cx="15228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T2</a:t>
                </a:r>
              </a:p>
            </p:txBody>
          </p:sp>
          <p:pic>
            <p:nvPicPr>
              <p:cNvPr id="38" name="!!I1">
                <a:extLst>
                  <a:ext uri="{FF2B5EF4-FFF2-40B4-BE49-F238E27FC236}">
                    <a16:creationId xmlns:a16="http://schemas.microsoft.com/office/drawing/2014/main" id="{E573EB9B-1C55-9B11-3135-B1F2BA2F51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E77071D-42C4-88BD-F598-D00CFA11809D}"/>
                </a:ext>
              </a:extLst>
            </p:cNvPr>
            <p:cNvGrpSpPr>
              <a:grpSpLocks/>
            </p:cNvGrpSpPr>
            <p:nvPr/>
          </p:nvGrpSpPr>
          <p:grpSpPr>
            <a:xfrm>
              <a:off x="2052000" y="4320000"/>
              <a:ext cx="360000" cy="493278"/>
              <a:chOff x="10148146" y="4209481"/>
              <a:chExt cx="360000" cy="493278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3F2B64-A0CF-5293-CF83-20D2A971F4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52002" y="4533482"/>
                <a:ext cx="15228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T3</a:t>
                </a:r>
              </a:p>
            </p:txBody>
          </p:sp>
          <p:pic>
            <p:nvPicPr>
              <p:cNvPr id="41" name="!!I1">
                <a:extLst>
                  <a:ext uri="{FF2B5EF4-FFF2-40B4-BE49-F238E27FC236}">
                    <a16:creationId xmlns:a16="http://schemas.microsoft.com/office/drawing/2014/main" id="{C9E3BE34-74E3-7566-5EB1-F85B78DF3D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DD1BF49-3F0F-928D-2DAF-04199CFF3CB9}"/>
                </a:ext>
              </a:extLst>
            </p:cNvPr>
            <p:cNvGrpSpPr>
              <a:grpSpLocks/>
            </p:cNvGrpSpPr>
            <p:nvPr/>
          </p:nvGrpSpPr>
          <p:grpSpPr>
            <a:xfrm>
              <a:off x="2556000" y="4320000"/>
              <a:ext cx="360000" cy="493277"/>
              <a:chOff x="10148146" y="4209481"/>
              <a:chExt cx="360000" cy="493277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8BD603FB-13E7-5EFC-5884-69BA2627B91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52002" y="4533481"/>
                <a:ext cx="15228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T8</a:t>
                </a:r>
              </a:p>
            </p:txBody>
          </p:sp>
          <p:pic>
            <p:nvPicPr>
              <p:cNvPr id="105" name="!!I1">
                <a:extLst>
                  <a:ext uri="{FF2B5EF4-FFF2-40B4-BE49-F238E27FC236}">
                    <a16:creationId xmlns:a16="http://schemas.microsoft.com/office/drawing/2014/main" id="{5F65A3A4-5994-E211-13D5-8606A8B91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ED998E71-8C6C-7142-C454-9005A93DCC48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0000" y="4320000"/>
              <a:ext cx="360000" cy="491678"/>
              <a:chOff x="540000" y="4320000"/>
              <a:chExt cx="360000" cy="491678"/>
            </a:xfrm>
          </p:grpSpPr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4DA7D155-A3DE-A923-CC9D-59E31DA4AF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439" y="4642401"/>
                <a:ext cx="17312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AC</a:t>
                </a:r>
              </a:p>
            </p:txBody>
          </p:sp>
          <p:pic>
            <p:nvPicPr>
              <p:cNvPr id="207" name="!!I1">
                <a:extLst>
                  <a:ext uri="{FF2B5EF4-FFF2-40B4-BE49-F238E27FC236}">
                    <a16:creationId xmlns:a16="http://schemas.microsoft.com/office/drawing/2014/main" id="{9719D40B-BCEC-C454-704E-8D2C2161DC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540000" y="4320000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5A1EC22-D6AE-26CB-80C1-BAEE55EBC820}"/>
              </a:ext>
            </a:extLst>
          </p:cNvPr>
          <p:cNvGrpSpPr>
            <a:grpSpLocks/>
          </p:cNvGrpSpPr>
          <p:nvPr/>
        </p:nvGrpSpPr>
        <p:grpSpPr>
          <a:xfrm>
            <a:off x="11204358" y="2823375"/>
            <a:ext cx="448842" cy="529602"/>
            <a:chOff x="10103725" y="4209481"/>
            <a:chExt cx="448842" cy="529602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B9ABDE3-9A0B-2502-A851-1FA6E6FC4B6E}"/>
                </a:ext>
              </a:extLst>
            </p:cNvPr>
            <p:cNvSpPr txBox="1">
              <a:spLocks/>
            </p:cNvSpPr>
            <p:nvPr/>
          </p:nvSpPr>
          <p:spPr>
            <a:xfrm>
              <a:off x="10103725" y="4569806"/>
              <a:ext cx="44884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B</a:t>
              </a:r>
            </a:p>
          </p:txBody>
        </p:sp>
        <p:pic>
          <p:nvPicPr>
            <p:cNvPr id="149" name="!!I1">
              <a:extLst>
                <a:ext uri="{FF2B5EF4-FFF2-40B4-BE49-F238E27FC236}">
                  <a16:creationId xmlns:a16="http://schemas.microsoft.com/office/drawing/2014/main" id="{A09153EA-831D-7022-BE0E-42F1561A2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BF95C83A-F693-0198-0275-8B33938E34A7}"/>
              </a:ext>
            </a:extLst>
          </p:cNvPr>
          <p:cNvGrpSpPr>
            <a:grpSpLocks/>
          </p:cNvGrpSpPr>
          <p:nvPr/>
        </p:nvGrpSpPr>
        <p:grpSpPr>
          <a:xfrm>
            <a:off x="9781200" y="3457008"/>
            <a:ext cx="1872001" cy="493278"/>
            <a:chOff x="9781200" y="3063318"/>
            <a:chExt cx="1872001" cy="493278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0F5AC11-19FE-B4BF-97AE-9DEB830F8071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789200" y="3063318"/>
              <a:ext cx="360000" cy="493278"/>
              <a:chOff x="10148146" y="4209481"/>
              <a:chExt cx="360000" cy="493278"/>
            </a:xfrm>
          </p:grpSpPr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65A443B-7880-835D-DA21-83A03CC03B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52002" y="4533482"/>
                <a:ext cx="15228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T4</a:t>
                </a:r>
              </a:p>
            </p:txBody>
          </p:sp>
          <p:pic>
            <p:nvPicPr>
              <p:cNvPr id="118" name="!!I1">
                <a:extLst>
                  <a:ext uri="{FF2B5EF4-FFF2-40B4-BE49-F238E27FC236}">
                    <a16:creationId xmlns:a16="http://schemas.microsoft.com/office/drawing/2014/main" id="{0CCE98A3-5984-D7D9-A532-484FA88314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D6A045E-92BF-25F0-B60F-27A2BE2F0C22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285200" y="3063318"/>
              <a:ext cx="360000" cy="493278"/>
              <a:chOff x="10148146" y="4209481"/>
              <a:chExt cx="360000" cy="493278"/>
            </a:xfrm>
          </p:grpSpPr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4A80A4BA-E98E-7FCE-64EC-63E15C2D06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52002" y="4533482"/>
                <a:ext cx="15228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T5</a:t>
                </a:r>
              </a:p>
            </p:txBody>
          </p:sp>
          <p:pic>
            <p:nvPicPr>
              <p:cNvPr id="121" name="!!I1">
                <a:extLst>
                  <a:ext uri="{FF2B5EF4-FFF2-40B4-BE49-F238E27FC236}">
                    <a16:creationId xmlns:a16="http://schemas.microsoft.com/office/drawing/2014/main" id="{345D69C9-7DF2-F9EE-C8CF-A77F636ED6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AFA56962-BD24-CC36-CEA9-78C9BAB1D60F}"/>
                </a:ext>
              </a:extLst>
            </p:cNvPr>
            <p:cNvGrpSpPr>
              <a:grpSpLocks/>
            </p:cNvGrpSpPr>
            <p:nvPr/>
          </p:nvGrpSpPr>
          <p:grpSpPr>
            <a:xfrm>
              <a:off x="9781200" y="3063318"/>
              <a:ext cx="360000" cy="493277"/>
              <a:chOff x="10148146" y="4209481"/>
              <a:chExt cx="360000" cy="493277"/>
            </a:xfrm>
          </p:grpSpPr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3C05053-4980-C96A-5A56-7BE8E97A427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5650" y="4533481"/>
                <a:ext cx="15228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T7</a:t>
                </a:r>
              </a:p>
            </p:txBody>
          </p:sp>
          <p:pic>
            <p:nvPicPr>
              <p:cNvPr id="124" name="!!I1">
                <a:extLst>
                  <a:ext uri="{FF2B5EF4-FFF2-40B4-BE49-F238E27FC236}">
                    <a16:creationId xmlns:a16="http://schemas.microsoft.com/office/drawing/2014/main" id="{BBEF59C4-3AD3-BC02-2394-43D1A53ED0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140EEB6D-E70E-480C-FE99-69918E3AEB3F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293201" y="3063318"/>
              <a:ext cx="360000" cy="491678"/>
              <a:chOff x="10148146" y="4209481"/>
              <a:chExt cx="360000" cy="491678"/>
            </a:xfrm>
          </p:grpSpPr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73428E6B-7C6D-D8D5-FFF8-BD034B5E99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1585" y="4531882"/>
                <a:ext cx="17312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AC</a:t>
                </a:r>
              </a:p>
            </p:txBody>
          </p:sp>
          <p:pic>
            <p:nvPicPr>
              <p:cNvPr id="224" name="!!I1">
                <a:extLst>
                  <a:ext uri="{FF2B5EF4-FFF2-40B4-BE49-F238E27FC236}">
                    <a16:creationId xmlns:a16="http://schemas.microsoft.com/office/drawing/2014/main" id="{394F99C0-4A35-CC2E-6987-ED28C1C78A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84D395EE-98FB-0C97-4E03-0DB35EFA57F7}"/>
              </a:ext>
            </a:extLst>
          </p:cNvPr>
          <p:cNvGrpSpPr>
            <a:grpSpLocks/>
          </p:cNvGrpSpPr>
          <p:nvPr/>
        </p:nvGrpSpPr>
        <p:grpSpPr>
          <a:xfrm>
            <a:off x="10789200" y="4759971"/>
            <a:ext cx="864001" cy="1114905"/>
            <a:chOff x="10789200" y="4370846"/>
            <a:chExt cx="864001" cy="1114905"/>
          </a:xfrm>
        </p:grpSpPr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2FFA2614-67A8-6646-14AC-9B6A8A12CDD4}"/>
                </a:ext>
              </a:extLst>
            </p:cNvPr>
            <p:cNvGrpSpPr>
              <a:grpSpLocks/>
            </p:cNvGrpSpPr>
            <p:nvPr/>
          </p:nvGrpSpPr>
          <p:grpSpPr>
            <a:xfrm>
              <a:off x="11201153" y="4370846"/>
              <a:ext cx="452047" cy="529602"/>
              <a:chOff x="10102122" y="4209481"/>
              <a:chExt cx="452047" cy="529602"/>
            </a:xfrm>
          </p:grpSpPr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1F4BC7D-A121-1907-5DEB-0DDB275627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02122" y="4569806"/>
                <a:ext cx="45204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Parte C</a:t>
                </a:r>
              </a:p>
            </p:txBody>
          </p:sp>
          <p:pic>
            <p:nvPicPr>
              <p:cNvPr id="222" name="!!I1">
                <a:extLst>
                  <a:ext uri="{FF2B5EF4-FFF2-40B4-BE49-F238E27FC236}">
                    <a16:creationId xmlns:a16="http://schemas.microsoft.com/office/drawing/2014/main" id="{F73EB10E-CECA-7018-2272-FEF863CCA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6ACCEC09-E0E9-3F41-40DC-B4FAC5997556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789200" y="4992473"/>
              <a:ext cx="864001" cy="493278"/>
              <a:chOff x="10789200" y="4992473"/>
              <a:chExt cx="864001" cy="493278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B9E77104-8A4B-380C-72BB-DBAF240968B2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0789200" y="4992473"/>
                <a:ext cx="360000" cy="493278"/>
                <a:chOff x="10148146" y="4209481"/>
                <a:chExt cx="360000" cy="493278"/>
              </a:xfrm>
            </p:grpSpPr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741F547F-86B5-1277-E6C6-A2ADB8AB7A4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252002" y="4533482"/>
                  <a:ext cx="152286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pt-BR" sz="1100" dirty="0">
                      <a:solidFill>
                        <a:schemeClr val="bg2"/>
                      </a:solidFill>
                    </a:rPr>
                    <a:t>T6</a:t>
                  </a:r>
                </a:p>
              </p:txBody>
            </p:sp>
            <p:pic>
              <p:nvPicPr>
                <p:cNvPr id="127" name="!!I1">
                  <a:extLst>
                    <a:ext uri="{FF2B5EF4-FFF2-40B4-BE49-F238E27FC236}">
                      <a16:creationId xmlns:a16="http://schemas.microsoft.com/office/drawing/2014/main" id="{55179777-6DAD-2D74-2630-6DBDAE756C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rcRect/>
                <a:stretch/>
              </p:blipFill>
              <p:spPr>
                <a:xfrm>
                  <a:off x="10148146" y="4209481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8FCFFCF4-16AC-7C49-F757-33FD4623F00C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11293201" y="4992473"/>
                <a:ext cx="360000" cy="491678"/>
                <a:chOff x="10148146" y="4209481"/>
                <a:chExt cx="360000" cy="491678"/>
              </a:xfrm>
            </p:grpSpPr>
            <p:sp>
              <p:nvSpPr>
                <p:cNvPr id="226" name="TextBox 225">
                  <a:extLst>
                    <a:ext uri="{FF2B5EF4-FFF2-40B4-BE49-F238E27FC236}">
                      <a16:creationId xmlns:a16="http://schemas.microsoft.com/office/drawing/2014/main" id="{D4AEA9D9-A13B-710F-7FA0-40BEA6FFD5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241585" y="4531882"/>
                  <a:ext cx="173125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pt-BR" sz="1100" dirty="0">
                      <a:solidFill>
                        <a:schemeClr val="bg2"/>
                      </a:solidFill>
                    </a:rPr>
                    <a:t>AC</a:t>
                  </a:r>
                </a:p>
              </p:txBody>
            </p:sp>
            <p:pic>
              <p:nvPicPr>
                <p:cNvPr id="227" name="!!I1">
                  <a:extLst>
                    <a:ext uri="{FF2B5EF4-FFF2-40B4-BE49-F238E27FC236}">
                      <a16:creationId xmlns:a16="http://schemas.microsoft.com/office/drawing/2014/main" id="{F9D32C44-E793-8F15-5516-DAAC67D909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rcRect/>
                <a:stretch/>
              </p:blipFill>
              <p:spPr>
                <a:xfrm>
                  <a:off x="10148146" y="4209481"/>
                  <a:ext cx="360000" cy="360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E3FA516-E8A9-F231-4E90-727E8B0B6B21}"/>
              </a:ext>
            </a:extLst>
          </p:cNvPr>
          <p:cNvGrpSpPr>
            <a:grpSpLocks/>
          </p:cNvGrpSpPr>
          <p:nvPr/>
        </p:nvGrpSpPr>
        <p:grpSpPr>
          <a:xfrm>
            <a:off x="2095324" y="3703648"/>
            <a:ext cx="2592000" cy="576000"/>
            <a:chOff x="2095324" y="3703648"/>
            <a:chExt cx="2592000" cy="57600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A7FF816-365B-3236-C064-49C00D23C0AB}"/>
                </a:ext>
              </a:extLst>
            </p:cNvPr>
            <p:cNvGrpSpPr>
              <a:grpSpLocks/>
            </p:cNvGrpSpPr>
            <p:nvPr/>
          </p:nvGrpSpPr>
          <p:grpSpPr>
            <a:xfrm>
              <a:off x="2175735" y="3730038"/>
              <a:ext cx="2431178" cy="502025"/>
              <a:chOff x="2175735" y="3730038"/>
              <a:chExt cx="2431178" cy="502025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3DFA2CB-5A53-5AA3-E808-2BEEBEEC895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175735" y="3730038"/>
                <a:ext cx="360000" cy="491678"/>
                <a:chOff x="10148146" y="4209481"/>
                <a:chExt cx="360000" cy="491678"/>
              </a:xfrm>
            </p:grpSpPr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A2A015D-37A9-561D-5B23-D4B39BA96A5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247193" y="4531882"/>
                  <a:ext cx="16190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pt-BR" sz="1100" dirty="0">
                      <a:solidFill>
                        <a:schemeClr val="bg2"/>
                      </a:solidFill>
                      <a:latin typeface="Asap" pitchFamily="2" charset="0"/>
                    </a:rPr>
                    <a:t>X</a:t>
                  </a:r>
                  <a:r>
                    <a:rPr lang="pt-BR" sz="1100" dirty="0">
                      <a:solidFill>
                        <a:schemeClr val="bg2"/>
                      </a:solidFill>
                    </a:rPr>
                    <a:t>1</a:t>
                  </a:r>
                </a:p>
              </p:txBody>
            </p:sp>
            <p:pic>
              <p:nvPicPr>
                <p:cNvPr id="18" name="!!I1">
                  <a:extLst>
                    <a:ext uri="{FF2B5EF4-FFF2-40B4-BE49-F238E27FC236}">
                      <a16:creationId xmlns:a16="http://schemas.microsoft.com/office/drawing/2014/main" id="{DD0DC64A-6E97-9CB4-AC1B-4E0174E4AB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rcRect/>
                <a:stretch/>
              </p:blipFill>
              <p:spPr>
                <a:xfrm>
                  <a:off x="10148146" y="4209481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ECFF078-2C5D-C88E-63CC-2F976FAC4EE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679735" y="3736584"/>
                <a:ext cx="360000" cy="495479"/>
                <a:chOff x="10148146" y="4209481"/>
                <a:chExt cx="360000" cy="495479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E2C9E36-07A0-A662-96E8-0479690CD60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247193" y="4535683"/>
                  <a:ext cx="16190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pt-BR" sz="1100" dirty="0">
                      <a:solidFill>
                        <a:schemeClr val="bg2"/>
                      </a:solidFill>
                    </a:rPr>
                    <a:t>X2</a:t>
                  </a:r>
                </a:p>
              </p:txBody>
            </p:sp>
            <p:pic>
              <p:nvPicPr>
                <p:cNvPr id="26" name="!!I1">
                  <a:extLst>
                    <a:ext uri="{FF2B5EF4-FFF2-40B4-BE49-F238E27FC236}">
                      <a16:creationId xmlns:a16="http://schemas.microsoft.com/office/drawing/2014/main" id="{33328B72-3AE1-9FD7-5E16-C3425A7A2E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rcRect/>
                <a:stretch/>
              </p:blipFill>
              <p:spPr>
                <a:xfrm>
                  <a:off x="10148146" y="4209481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B4E515F-C1B3-88C4-2702-83CD8455FA8B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183735" y="3738384"/>
                <a:ext cx="360000" cy="493679"/>
                <a:chOff x="10148146" y="4209481"/>
                <a:chExt cx="360000" cy="493679"/>
              </a:xfrm>
            </p:grpSpPr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2F9D75CC-06DD-2527-D114-0735BA6D97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252803" y="4533883"/>
                  <a:ext cx="15068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pt-BR" sz="1100" dirty="0">
                      <a:solidFill>
                        <a:schemeClr val="bg2"/>
                      </a:solidFill>
                    </a:rPr>
                    <a:t>#7</a:t>
                  </a:r>
                </a:p>
              </p:txBody>
            </p:sp>
            <p:pic>
              <p:nvPicPr>
                <p:cNvPr id="85" name="!!I1">
                  <a:extLst>
                    <a:ext uri="{FF2B5EF4-FFF2-40B4-BE49-F238E27FC236}">
                      <a16:creationId xmlns:a16="http://schemas.microsoft.com/office/drawing/2014/main" id="{F66FE6D8-0D61-54AF-D4FB-0FFEC95856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rcRect/>
                <a:stretch/>
              </p:blipFill>
              <p:spPr>
                <a:xfrm>
                  <a:off x="10148146" y="4209481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10CC6C55-941A-C257-F5B4-698A493A518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687735" y="3738384"/>
                <a:ext cx="360000" cy="493679"/>
                <a:chOff x="10148146" y="4209481"/>
                <a:chExt cx="360000" cy="493679"/>
              </a:xfrm>
            </p:grpSpPr>
            <p:sp>
              <p:nvSpPr>
                <p:cNvPr id="250" name="TextBox 249">
                  <a:extLst>
                    <a:ext uri="{FF2B5EF4-FFF2-40B4-BE49-F238E27FC236}">
                      <a16:creationId xmlns:a16="http://schemas.microsoft.com/office/drawing/2014/main" id="{5443608B-6248-BCA1-810F-BAD49ABF7A5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252803" y="4533883"/>
                  <a:ext cx="15068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pt-BR" sz="1100" dirty="0">
                      <a:solidFill>
                        <a:schemeClr val="bg2"/>
                      </a:solidFill>
                    </a:rPr>
                    <a:t>#8</a:t>
                  </a:r>
                </a:p>
              </p:txBody>
            </p:sp>
            <p:pic>
              <p:nvPicPr>
                <p:cNvPr id="251" name="!!I1">
                  <a:extLst>
                    <a:ext uri="{FF2B5EF4-FFF2-40B4-BE49-F238E27FC236}">
                      <a16:creationId xmlns:a16="http://schemas.microsoft.com/office/drawing/2014/main" id="{F1F9CDF4-55B9-2303-F99D-B5F5960F97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rcRect/>
                <a:stretch/>
              </p:blipFill>
              <p:spPr>
                <a:xfrm>
                  <a:off x="10148146" y="4209481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256" name="Group 255">
                <a:extLst>
                  <a:ext uri="{FF2B5EF4-FFF2-40B4-BE49-F238E27FC236}">
                    <a16:creationId xmlns:a16="http://schemas.microsoft.com/office/drawing/2014/main" id="{FAF3329E-EFB7-A757-5A8C-86CDC40A344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191735" y="3738384"/>
                <a:ext cx="415178" cy="493679"/>
                <a:chOff x="10120556" y="4209481"/>
                <a:chExt cx="415178" cy="493679"/>
              </a:xfrm>
            </p:grpSpPr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BE5FF689-259A-EFD2-3E97-46DEF18A7BC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20556" y="4533883"/>
                  <a:ext cx="415178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pt-BR" sz="1100" dirty="0">
                      <a:solidFill>
                        <a:schemeClr val="bg2"/>
                      </a:solidFill>
                    </a:rPr>
                    <a:t>Provas</a:t>
                  </a:r>
                </a:p>
              </p:txBody>
            </p:sp>
            <p:pic>
              <p:nvPicPr>
                <p:cNvPr id="258" name="!!I1">
                  <a:extLst>
                    <a:ext uri="{FF2B5EF4-FFF2-40B4-BE49-F238E27FC236}">
                      <a16:creationId xmlns:a16="http://schemas.microsoft.com/office/drawing/2014/main" id="{D64E1A79-BD83-4213-58B5-C262B24AA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rcRect/>
                <a:stretch/>
              </p:blipFill>
              <p:spPr>
                <a:xfrm>
                  <a:off x="10148146" y="4209481"/>
                  <a:ext cx="360000" cy="360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64" name="Rectangle: Rounded Corners 263">
              <a:extLst>
                <a:ext uri="{FF2B5EF4-FFF2-40B4-BE49-F238E27FC236}">
                  <a16:creationId xmlns:a16="http://schemas.microsoft.com/office/drawing/2014/main" id="{CEC658A7-1928-C5D2-C683-E222D656467B}"/>
                </a:ext>
              </a:extLst>
            </p:cNvPr>
            <p:cNvSpPr>
              <a:spLocks/>
            </p:cNvSpPr>
            <p:nvPr/>
          </p:nvSpPr>
          <p:spPr>
            <a:xfrm>
              <a:off x="2095324" y="3703648"/>
              <a:ext cx="2592000" cy="576000"/>
            </a:xfrm>
            <a:prstGeom prst="roundRect">
              <a:avLst>
                <a:gd name="adj" fmla="val 6226"/>
              </a:avLst>
            </a:prstGeom>
            <a:noFill/>
            <a:ln w="1270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endParaRPr>
            </a:p>
          </p:txBody>
        </p:sp>
      </p:grp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6968C89C-03E4-6D09-BFE8-9EA3BA0F8AFD}"/>
              </a:ext>
            </a:extLst>
          </p:cNvPr>
          <p:cNvCxnSpPr>
            <a:cxnSpLocks/>
            <a:stCxn id="264" idx="1"/>
          </p:cNvCxnSpPr>
          <p:nvPr/>
        </p:nvCxnSpPr>
        <p:spPr>
          <a:xfrm flipH="1">
            <a:off x="1147856" y="3991648"/>
            <a:ext cx="947468" cy="0"/>
          </a:xfrm>
          <a:prstGeom prst="line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60C572E2-E030-DD09-902B-1E112A672B8D}"/>
              </a:ext>
            </a:extLst>
          </p:cNvPr>
          <p:cNvCxnSpPr>
            <a:cxnSpLocks/>
            <a:stCxn id="264" idx="3"/>
            <a:endCxn id="197" idx="1"/>
          </p:cNvCxnSpPr>
          <p:nvPr/>
        </p:nvCxnSpPr>
        <p:spPr>
          <a:xfrm>
            <a:off x="4687324" y="3991648"/>
            <a:ext cx="959276" cy="0"/>
          </a:xfrm>
          <a:prstGeom prst="straightConnector1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383A46-4BD6-7015-7089-B7F7CC202599}"/>
              </a:ext>
            </a:extLst>
          </p:cNvPr>
          <p:cNvGrpSpPr>
            <a:grpSpLocks/>
          </p:cNvGrpSpPr>
          <p:nvPr/>
        </p:nvGrpSpPr>
        <p:grpSpPr>
          <a:xfrm>
            <a:off x="7524000" y="2700000"/>
            <a:ext cx="1008000" cy="576000"/>
            <a:chOff x="7659900" y="3703648"/>
            <a:chExt cx="1008000" cy="576000"/>
          </a:xfrm>
        </p:grpSpPr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AFDA3185-5B9F-7372-9583-99F3049B05CE}"/>
                </a:ext>
              </a:extLst>
            </p:cNvPr>
            <p:cNvGrpSpPr>
              <a:grpSpLocks/>
            </p:cNvGrpSpPr>
            <p:nvPr/>
          </p:nvGrpSpPr>
          <p:grpSpPr>
            <a:xfrm>
              <a:off x="7740311" y="3740385"/>
              <a:ext cx="360000" cy="491678"/>
              <a:chOff x="10148146" y="4209481"/>
              <a:chExt cx="360000" cy="491678"/>
            </a:xfrm>
          </p:grpSpPr>
          <p:sp>
            <p:nvSpPr>
              <p:cNvPr id="287" name="TextBox 286">
                <a:extLst>
                  <a:ext uri="{FF2B5EF4-FFF2-40B4-BE49-F238E27FC236}">
                    <a16:creationId xmlns:a16="http://schemas.microsoft.com/office/drawing/2014/main" id="{CE8FAE06-7F23-94E7-5B4E-82BE1D3208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52803" y="4531882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  <a:latin typeface="Asap" pitchFamily="2" charset="0"/>
                  </a:rPr>
                  <a:t>#7</a:t>
                </a:r>
                <a:endParaRPr lang="pt-BR" sz="1100" dirty="0">
                  <a:solidFill>
                    <a:schemeClr val="bg2"/>
                  </a:solidFill>
                </a:endParaRPr>
              </a:p>
            </p:txBody>
          </p:sp>
          <p:pic>
            <p:nvPicPr>
              <p:cNvPr id="288" name="!!I1">
                <a:extLst>
                  <a:ext uri="{FF2B5EF4-FFF2-40B4-BE49-F238E27FC236}">
                    <a16:creationId xmlns:a16="http://schemas.microsoft.com/office/drawing/2014/main" id="{92297226-3C42-990B-3C18-D5C91E30CF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D2DC7563-4856-D154-0111-9E419D494669}"/>
                </a:ext>
              </a:extLst>
            </p:cNvPr>
            <p:cNvGrpSpPr>
              <a:grpSpLocks/>
            </p:cNvGrpSpPr>
            <p:nvPr/>
          </p:nvGrpSpPr>
          <p:grpSpPr>
            <a:xfrm>
              <a:off x="8244311" y="3736584"/>
              <a:ext cx="360000" cy="495479"/>
              <a:chOff x="10148146" y="4209481"/>
              <a:chExt cx="360000" cy="495479"/>
            </a:xfrm>
          </p:grpSpPr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23356792-ABE4-5760-BAAC-DEB93C2F40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52803" y="4535683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#8</a:t>
                </a:r>
              </a:p>
            </p:txBody>
          </p:sp>
          <p:pic>
            <p:nvPicPr>
              <p:cNvPr id="286" name="!!I1">
                <a:extLst>
                  <a:ext uri="{FF2B5EF4-FFF2-40B4-BE49-F238E27FC236}">
                    <a16:creationId xmlns:a16="http://schemas.microsoft.com/office/drawing/2014/main" id="{228760AA-08CD-3716-0F06-ACE888897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273" name="Rectangle: Rounded Corners 272">
              <a:extLst>
                <a:ext uri="{FF2B5EF4-FFF2-40B4-BE49-F238E27FC236}">
                  <a16:creationId xmlns:a16="http://schemas.microsoft.com/office/drawing/2014/main" id="{6D8E2185-8FCB-2B4C-BB2C-F7D5EF6D62ED}"/>
                </a:ext>
              </a:extLst>
            </p:cNvPr>
            <p:cNvSpPr>
              <a:spLocks/>
            </p:cNvSpPr>
            <p:nvPr/>
          </p:nvSpPr>
          <p:spPr>
            <a:xfrm>
              <a:off x="7659900" y="3703648"/>
              <a:ext cx="1008000" cy="576000"/>
            </a:xfrm>
            <a:prstGeom prst="roundRect">
              <a:avLst>
                <a:gd name="adj" fmla="val 6226"/>
              </a:avLst>
            </a:prstGeom>
            <a:noFill/>
            <a:ln w="1270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endParaRPr>
            </a:p>
          </p:txBody>
        </p:sp>
      </p:grp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1BFB4193-09C6-6194-BD93-0264F6ED8B21}"/>
              </a:ext>
            </a:extLst>
          </p:cNvPr>
          <p:cNvCxnSpPr>
            <a:cxnSpLocks/>
          </p:cNvCxnSpPr>
          <p:nvPr/>
        </p:nvCxnSpPr>
        <p:spPr>
          <a:xfrm>
            <a:off x="2484000" y="4373526"/>
            <a:ext cx="0" cy="57600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D7AD312F-5748-9551-A185-91D0569E72F8}"/>
              </a:ext>
            </a:extLst>
          </p:cNvPr>
          <p:cNvCxnSpPr>
            <a:cxnSpLocks/>
          </p:cNvCxnSpPr>
          <p:nvPr/>
        </p:nvCxnSpPr>
        <p:spPr>
          <a:xfrm>
            <a:off x="10188000" y="3415647"/>
            <a:ext cx="0" cy="57600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CFD1AFB-2D82-6C94-5C3A-90DBAAF02687}"/>
              </a:ext>
            </a:extLst>
          </p:cNvPr>
          <p:cNvGrpSpPr>
            <a:grpSpLocks/>
          </p:cNvGrpSpPr>
          <p:nvPr/>
        </p:nvGrpSpPr>
        <p:grpSpPr>
          <a:xfrm>
            <a:off x="2671324" y="2700000"/>
            <a:ext cx="2016000" cy="576000"/>
            <a:chOff x="2383324" y="2729125"/>
            <a:chExt cx="2016000" cy="576000"/>
          </a:xfrm>
        </p:grpSpPr>
        <p:sp>
          <p:nvSpPr>
            <p:cNvPr id="393" name="Rectangle: Rounded Corners 392">
              <a:extLst>
                <a:ext uri="{FF2B5EF4-FFF2-40B4-BE49-F238E27FC236}">
                  <a16:creationId xmlns:a16="http://schemas.microsoft.com/office/drawing/2014/main" id="{EF2A631C-0DBD-5146-5A56-9DE35A31557C}"/>
                </a:ext>
              </a:extLst>
            </p:cNvPr>
            <p:cNvSpPr>
              <a:spLocks/>
            </p:cNvSpPr>
            <p:nvPr/>
          </p:nvSpPr>
          <p:spPr>
            <a:xfrm>
              <a:off x="2383324" y="2729125"/>
              <a:ext cx="2016000" cy="576000"/>
            </a:xfrm>
            <a:prstGeom prst="roundRect">
              <a:avLst>
                <a:gd name="adj" fmla="val 6226"/>
              </a:avLst>
            </a:prstGeom>
            <a:noFill/>
            <a:ln w="1270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985E86B-5B27-86FC-6D2A-D109D095A541}"/>
                </a:ext>
              </a:extLst>
            </p:cNvPr>
            <p:cNvGrpSpPr>
              <a:grpSpLocks/>
            </p:cNvGrpSpPr>
            <p:nvPr/>
          </p:nvGrpSpPr>
          <p:grpSpPr>
            <a:xfrm>
              <a:off x="2463735" y="2755515"/>
              <a:ext cx="1872000" cy="502025"/>
              <a:chOff x="2463735" y="2755515"/>
              <a:chExt cx="1872000" cy="502025"/>
            </a:xfrm>
          </p:grpSpPr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422A56D1-5489-9A29-1164-704A50970E61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463735" y="2755515"/>
                <a:ext cx="360000" cy="491678"/>
                <a:chOff x="2463735" y="2755515"/>
                <a:chExt cx="360000" cy="491678"/>
              </a:xfrm>
            </p:grpSpPr>
            <p:sp>
              <p:nvSpPr>
                <p:cNvPr id="404" name="TextBox 403">
                  <a:extLst>
                    <a:ext uri="{FF2B5EF4-FFF2-40B4-BE49-F238E27FC236}">
                      <a16:creationId xmlns:a16="http://schemas.microsoft.com/office/drawing/2014/main" id="{A551607D-A3F3-AA49-6714-382E11B2C7B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562782" y="3077916"/>
                  <a:ext cx="16190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pt-BR" sz="1100" dirty="0">
                      <a:solidFill>
                        <a:schemeClr val="bg2"/>
                      </a:solidFill>
                      <a:latin typeface="Asap" pitchFamily="2" charset="0"/>
                    </a:rPr>
                    <a:t>X</a:t>
                  </a:r>
                  <a:r>
                    <a:rPr lang="pt-BR" sz="1100" dirty="0">
                      <a:solidFill>
                        <a:schemeClr val="bg2"/>
                      </a:solidFill>
                    </a:rPr>
                    <a:t>1</a:t>
                  </a:r>
                </a:p>
              </p:txBody>
            </p:sp>
            <p:pic>
              <p:nvPicPr>
                <p:cNvPr id="405" name="!!I1">
                  <a:extLst>
                    <a:ext uri="{FF2B5EF4-FFF2-40B4-BE49-F238E27FC236}">
                      <a16:creationId xmlns:a16="http://schemas.microsoft.com/office/drawing/2014/main" id="{B51BF8E0-B3FC-44EF-2B5B-B90C8F9757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rcRect/>
                <a:stretch/>
              </p:blipFill>
              <p:spPr>
                <a:xfrm>
                  <a:off x="2463735" y="2755515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408" name="Graphic 407" descr="Close with solid fill">
                  <a:extLst>
                    <a:ext uri="{FF2B5EF4-FFF2-40B4-BE49-F238E27FC236}">
                      <a16:creationId xmlns:a16="http://schemas.microsoft.com/office/drawing/2014/main" id="{3BDF92C7-931D-1C06-E7FC-118C0A3442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63735" y="2755515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3" name="Group 412">
                <a:extLst>
                  <a:ext uri="{FF2B5EF4-FFF2-40B4-BE49-F238E27FC236}">
                    <a16:creationId xmlns:a16="http://schemas.microsoft.com/office/drawing/2014/main" id="{73C18C19-D3F9-5839-8537-D9A4304FEA5A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2967735" y="2762061"/>
                <a:ext cx="360000" cy="495479"/>
                <a:chOff x="2967735" y="2762061"/>
                <a:chExt cx="360000" cy="495479"/>
              </a:xfrm>
            </p:grpSpPr>
            <p:sp>
              <p:nvSpPr>
                <p:cNvPr id="402" name="TextBox 401">
                  <a:extLst>
                    <a:ext uri="{FF2B5EF4-FFF2-40B4-BE49-F238E27FC236}">
                      <a16:creationId xmlns:a16="http://schemas.microsoft.com/office/drawing/2014/main" id="{36BBB22A-C07F-BEDC-129E-C6E682C6C66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66782" y="3088263"/>
                  <a:ext cx="16190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pt-BR" sz="1100" dirty="0">
                      <a:solidFill>
                        <a:schemeClr val="bg2"/>
                      </a:solidFill>
                    </a:rPr>
                    <a:t>X2</a:t>
                  </a:r>
                </a:p>
              </p:txBody>
            </p:sp>
            <p:pic>
              <p:nvPicPr>
                <p:cNvPr id="403" name="!!I1">
                  <a:extLst>
                    <a:ext uri="{FF2B5EF4-FFF2-40B4-BE49-F238E27FC236}">
                      <a16:creationId xmlns:a16="http://schemas.microsoft.com/office/drawing/2014/main" id="{E2D90676-CD6B-1832-5BE1-1F6F87FDFF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rcRect/>
                <a:stretch/>
              </p:blipFill>
              <p:spPr>
                <a:xfrm>
                  <a:off x="2967735" y="2762061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409" name="Graphic 408" descr="Close with solid fill">
                  <a:extLst>
                    <a:ext uri="{FF2B5EF4-FFF2-40B4-BE49-F238E27FC236}">
                      <a16:creationId xmlns:a16="http://schemas.microsoft.com/office/drawing/2014/main" id="{0BE16190-978E-0859-0113-DCB6B3B9AD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7735" y="2762061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6A92EAF1-FC63-E1F9-A83B-DBB5550F658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471735" y="2763861"/>
                <a:ext cx="360000" cy="493679"/>
                <a:chOff x="3471735" y="2763861"/>
                <a:chExt cx="360000" cy="493679"/>
              </a:xfrm>
            </p:grpSpPr>
            <p:sp>
              <p:nvSpPr>
                <p:cNvPr id="400" name="TextBox 399">
                  <a:extLst>
                    <a:ext uri="{FF2B5EF4-FFF2-40B4-BE49-F238E27FC236}">
                      <a16:creationId xmlns:a16="http://schemas.microsoft.com/office/drawing/2014/main" id="{F7C0FB76-AB29-59EE-E9F8-8B2A9C459ED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576392" y="3088263"/>
                  <a:ext cx="15068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pt-BR" sz="1100" dirty="0">
                      <a:solidFill>
                        <a:schemeClr val="bg2"/>
                      </a:solidFill>
                    </a:rPr>
                    <a:t>#7</a:t>
                  </a:r>
                </a:p>
              </p:txBody>
            </p:sp>
            <p:pic>
              <p:nvPicPr>
                <p:cNvPr id="401" name="!!I1">
                  <a:extLst>
                    <a:ext uri="{FF2B5EF4-FFF2-40B4-BE49-F238E27FC236}">
                      <a16:creationId xmlns:a16="http://schemas.microsoft.com/office/drawing/2014/main" id="{86E0C99C-F8FB-350B-6933-F7EE10DFCB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rcRect/>
                <a:stretch/>
              </p:blipFill>
              <p:spPr>
                <a:xfrm>
                  <a:off x="3471735" y="2763861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410" name="Graphic 409" descr="Close with solid fill">
                  <a:extLst>
                    <a:ext uri="{FF2B5EF4-FFF2-40B4-BE49-F238E27FC236}">
                      <a16:creationId xmlns:a16="http://schemas.microsoft.com/office/drawing/2014/main" id="{82115206-0B14-17EE-5A51-89A6325DC3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1735" y="2763861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4FA2EC18-B766-23C0-035F-05B6522BC11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975735" y="2763861"/>
                <a:ext cx="360000" cy="493679"/>
                <a:chOff x="3975735" y="2785055"/>
                <a:chExt cx="360000" cy="493679"/>
              </a:xfrm>
            </p:grpSpPr>
            <p:sp>
              <p:nvSpPr>
                <p:cNvPr id="398" name="TextBox 397">
                  <a:extLst>
                    <a:ext uri="{FF2B5EF4-FFF2-40B4-BE49-F238E27FC236}">
                      <a16:creationId xmlns:a16="http://schemas.microsoft.com/office/drawing/2014/main" id="{EB9C5D49-D44E-07FD-04FE-3810EC9F4B8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80392" y="3109457"/>
                  <a:ext cx="15068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pt-BR" sz="1100" dirty="0">
                      <a:solidFill>
                        <a:schemeClr val="bg2"/>
                      </a:solidFill>
                    </a:rPr>
                    <a:t>#8</a:t>
                  </a:r>
                </a:p>
              </p:txBody>
            </p:sp>
            <p:pic>
              <p:nvPicPr>
                <p:cNvPr id="399" name="!!I1">
                  <a:extLst>
                    <a:ext uri="{FF2B5EF4-FFF2-40B4-BE49-F238E27FC236}">
                      <a16:creationId xmlns:a16="http://schemas.microsoft.com/office/drawing/2014/main" id="{C4586C00-9DF5-2114-F2E3-685B66270C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rcRect/>
                <a:stretch/>
              </p:blipFill>
              <p:spPr>
                <a:xfrm>
                  <a:off x="3975735" y="2785055"/>
                  <a:ext cx="360000" cy="360000"/>
                </a:xfrm>
                <a:prstGeom prst="rect">
                  <a:avLst/>
                </a:prstGeom>
              </p:spPr>
            </p:pic>
            <p:pic>
              <p:nvPicPr>
                <p:cNvPr id="411" name="Graphic 410" descr="Close with solid fill">
                  <a:extLst>
                    <a:ext uri="{FF2B5EF4-FFF2-40B4-BE49-F238E27FC236}">
                      <a16:creationId xmlns:a16="http://schemas.microsoft.com/office/drawing/2014/main" id="{5BD9F625-1F9E-B903-8B70-20607C9AAD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75735" y="2785055"/>
                  <a:ext cx="360000" cy="360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AFD27F7-B558-C7DD-B669-030886496235}"/>
              </a:ext>
            </a:extLst>
          </p:cNvPr>
          <p:cNvSpPr txBox="1">
            <a:spLocks/>
          </p:cNvSpPr>
          <p:nvPr/>
        </p:nvSpPr>
        <p:spPr>
          <a:xfrm>
            <a:off x="540000" y="5792169"/>
            <a:ext cx="1599797" cy="5078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</a:rPr>
              <a:t>T: Token</a:t>
            </a:r>
          </a:p>
          <a:p>
            <a:r>
              <a:rPr lang="pt-BR" sz="1100" dirty="0">
                <a:solidFill>
                  <a:schemeClr val="bg2"/>
                </a:solidFill>
              </a:rPr>
              <a:t>#: Segredo | Compromisso</a:t>
            </a:r>
          </a:p>
          <a:p>
            <a:r>
              <a:rPr lang="pt-BR" sz="1100" dirty="0">
                <a:solidFill>
                  <a:schemeClr val="bg2"/>
                </a:solidFill>
              </a:rPr>
              <a:t>X: Anulador</a:t>
            </a:r>
          </a:p>
        </p:txBody>
      </p:sp>
      <p:pic>
        <p:nvPicPr>
          <p:cNvPr id="7" name="Graphic 6" descr="Wireless with solid fill">
            <a:extLst>
              <a:ext uri="{FF2B5EF4-FFF2-40B4-BE49-F238E27FC236}">
                <a16:creationId xmlns:a16="http://schemas.microsoft.com/office/drawing/2014/main" id="{1566CA89-612E-51D8-BCA8-8993CEB6BA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700000">
            <a:off x="7848000" y="2268000"/>
            <a:ext cx="360000" cy="36000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C253387-D6A7-DED6-0FDC-20EE7023805F}"/>
              </a:ext>
            </a:extLst>
          </p:cNvPr>
          <p:cNvCxnSpPr>
            <a:cxnSpLocks/>
          </p:cNvCxnSpPr>
          <p:nvPr/>
        </p:nvCxnSpPr>
        <p:spPr>
          <a:xfrm>
            <a:off x="10728000" y="5298876"/>
            <a:ext cx="0" cy="57600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CD18619-E820-F8B9-A57F-17BD800E0A2D}"/>
              </a:ext>
            </a:extLst>
          </p:cNvPr>
          <p:cNvSpPr/>
          <p:nvPr/>
        </p:nvSpPr>
        <p:spPr>
          <a:xfrm>
            <a:off x="981076" y="2986083"/>
            <a:ext cx="1690688" cy="708805"/>
          </a:xfrm>
          <a:custGeom>
            <a:avLst/>
            <a:gdLst>
              <a:gd name="connsiteX0" fmla="*/ 1697223 w 1697223"/>
              <a:gd name="connsiteY0" fmla="*/ 4887 h 714499"/>
              <a:gd name="connsiteX1" fmla="*/ 258948 w 1697223"/>
              <a:gd name="connsiteY1" fmla="*/ 104899 h 714499"/>
              <a:gd name="connsiteX2" fmla="*/ 6535 w 1697223"/>
              <a:gd name="connsiteY2" fmla="*/ 714499 h 714499"/>
              <a:gd name="connsiteX0" fmla="*/ 1690688 w 1690688"/>
              <a:gd name="connsiteY0" fmla="*/ 4887 h 714499"/>
              <a:gd name="connsiteX1" fmla="*/ 252413 w 1690688"/>
              <a:gd name="connsiteY1" fmla="*/ 104899 h 714499"/>
              <a:gd name="connsiteX2" fmla="*/ 0 w 1690688"/>
              <a:gd name="connsiteY2" fmla="*/ 714499 h 714499"/>
              <a:gd name="connsiteX0" fmla="*/ 1690688 w 1690688"/>
              <a:gd name="connsiteY0" fmla="*/ 4887 h 714499"/>
              <a:gd name="connsiteX1" fmla="*/ 252413 w 1690688"/>
              <a:gd name="connsiteY1" fmla="*/ 104899 h 714499"/>
              <a:gd name="connsiteX2" fmla="*/ 0 w 1690688"/>
              <a:gd name="connsiteY2" fmla="*/ 714499 h 714499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0688" h="709612">
                <a:moveTo>
                  <a:pt x="1690688" y="0"/>
                </a:moveTo>
                <a:cubicBezTo>
                  <a:pt x="1102916" y="5175"/>
                  <a:pt x="534194" y="-18257"/>
                  <a:pt x="252413" y="100012"/>
                </a:cubicBezTo>
                <a:cubicBezTo>
                  <a:pt x="-29368" y="218281"/>
                  <a:pt x="4367" y="430572"/>
                  <a:pt x="0" y="709612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09F6037-7C40-5C6B-8451-FC0D9D615FE6}"/>
              </a:ext>
            </a:extLst>
          </p:cNvPr>
          <p:cNvSpPr/>
          <p:nvPr/>
        </p:nvSpPr>
        <p:spPr>
          <a:xfrm>
            <a:off x="833667" y="2443112"/>
            <a:ext cx="6969777" cy="1251775"/>
          </a:xfrm>
          <a:custGeom>
            <a:avLst/>
            <a:gdLst>
              <a:gd name="connsiteX0" fmla="*/ 1697223 w 1697223"/>
              <a:gd name="connsiteY0" fmla="*/ 4887 h 714499"/>
              <a:gd name="connsiteX1" fmla="*/ 258948 w 1697223"/>
              <a:gd name="connsiteY1" fmla="*/ 104899 h 714499"/>
              <a:gd name="connsiteX2" fmla="*/ 6535 w 1697223"/>
              <a:gd name="connsiteY2" fmla="*/ 714499 h 714499"/>
              <a:gd name="connsiteX0" fmla="*/ 1690688 w 1690688"/>
              <a:gd name="connsiteY0" fmla="*/ 4887 h 714499"/>
              <a:gd name="connsiteX1" fmla="*/ 252413 w 1690688"/>
              <a:gd name="connsiteY1" fmla="*/ 104899 h 714499"/>
              <a:gd name="connsiteX2" fmla="*/ 0 w 1690688"/>
              <a:gd name="connsiteY2" fmla="*/ 714499 h 714499"/>
              <a:gd name="connsiteX0" fmla="*/ 1690688 w 1690688"/>
              <a:gd name="connsiteY0" fmla="*/ 4887 h 714499"/>
              <a:gd name="connsiteX1" fmla="*/ 252413 w 1690688"/>
              <a:gd name="connsiteY1" fmla="*/ 104899 h 714499"/>
              <a:gd name="connsiteX2" fmla="*/ 0 w 1690688"/>
              <a:gd name="connsiteY2" fmla="*/ 714499 h 714499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0688" h="709612">
                <a:moveTo>
                  <a:pt x="1690688" y="0"/>
                </a:moveTo>
                <a:cubicBezTo>
                  <a:pt x="1102916" y="5175"/>
                  <a:pt x="534194" y="-18257"/>
                  <a:pt x="252413" y="100012"/>
                </a:cubicBezTo>
                <a:cubicBezTo>
                  <a:pt x="-29368" y="218281"/>
                  <a:pt x="4367" y="430572"/>
                  <a:pt x="0" y="709612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CCB508B-ABCB-6A44-2767-0B45567E8D76}"/>
              </a:ext>
            </a:extLst>
          </p:cNvPr>
          <p:cNvSpPr/>
          <p:nvPr/>
        </p:nvSpPr>
        <p:spPr>
          <a:xfrm flipH="1">
            <a:off x="8221337" y="2412000"/>
            <a:ext cx="3198243" cy="349789"/>
          </a:xfrm>
          <a:custGeom>
            <a:avLst/>
            <a:gdLst>
              <a:gd name="connsiteX0" fmla="*/ 1697223 w 1697223"/>
              <a:gd name="connsiteY0" fmla="*/ 4887 h 714499"/>
              <a:gd name="connsiteX1" fmla="*/ 258948 w 1697223"/>
              <a:gd name="connsiteY1" fmla="*/ 104899 h 714499"/>
              <a:gd name="connsiteX2" fmla="*/ 6535 w 1697223"/>
              <a:gd name="connsiteY2" fmla="*/ 714499 h 714499"/>
              <a:gd name="connsiteX0" fmla="*/ 1690688 w 1690688"/>
              <a:gd name="connsiteY0" fmla="*/ 4887 h 714499"/>
              <a:gd name="connsiteX1" fmla="*/ 252413 w 1690688"/>
              <a:gd name="connsiteY1" fmla="*/ 104899 h 714499"/>
              <a:gd name="connsiteX2" fmla="*/ 0 w 1690688"/>
              <a:gd name="connsiteY2" fmla="*/ 714499 h 714499"/>
              <a:gd name="connsiteX0" fmla="*/ 1690688 w 1690688"/>
              <a:gd name="connsiteY0" fmla="*/ 4887 h 714499"/>
              <a:gd name="connsiteX1" fmla="*/ 252413 w 1690688"/>
              <a:gd name="connsiteY1" fmla="*/ 104899 h 714499"/>
              <a:gd name="connsiteX2" fmla="*/ 0 w 1690688"/>
              <a:gd name="connsiteY2" fmla="*/ 714499 h 714499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49895 w 1690688"/>
              <a:gd name="connsiteY1" fmla="*/ 51203 h 709612"/>
              <a:gd name="connsiteX2" fmla="*/ 0 w 1690688"/>
              <a:gd name="connsiteY2" fmla="*/ 709612 h 709612"/>
              <a:gd name="connsiteX0" fmla="*/ 1690688 w 1690688"/>
              <a:gd name="connsiteY0" fmla="*/ 12270 h 721882"/>
              <a:gd name="connsiteX1" fmla="*/ 252413 w 1690688"/>
              <a:gd name="connsiteY1" fmla="*/ 24425 h 721882"/>
              <a:gd name="connsiteX2" fmla="*/ 0 w 1690688"/>
              <a:gd name="connsiteY2" fmla="*/ 721882 h 721882"/>
              <a:gd name="connsiteX0" fmla="*/ 1690688 w 1690688"/>
              <a:gd name="connsiteY0" fmla="*/ 1101 h 710713"/>
              <a:gd name="connsiteX1" fmla="*/ 252413 w 1690688"/>
              <a:gd name="connsiteY1" fmla="*/ 32780 h 710713"/>
              <a:gd name="connsiteX2" fmla="*/ 0 w 1690688"/>
              <a:gd name="connsiteY2" fmla="*/ 710713 h 710713"/>
              <a:gd name="connsiteX0" fmla="*/ 1690688 w 1690688"/>
              <a:gd name="connsiteY0" fmla="*/ 1101 h 710713"/>
              <a:gd name="connsiteX1" fmla="*/ 224719 w 1690688"/>
              <a:gd name="connsiteY1" fmla="*/ 32780 h 710713"/>
              <a:gd name="connsiteX2" fmla="*/ 0 w 1690688"/>
              <a:gd name="connsiteY2" fmla="*/ 710713 h 710713"/>
              <a:gd name="connsiteX0" fmla="*/ 1690877 w 1690877"/>
              <a:gd name="connsiteY0" fmla="*/ 1101 h 710713"/>
              <a:gd name="connsiteX1" fmla="*/ 224908 w 1690877"/>
              <a:gd name="connsiteY1" fmla="*/ 32780 h 710713"/>
              <a:gd name="connsiteX2" fmla="*/ 189 w 1690877"/>
              <a:gd name="connsiteY2" fmla="*/ 710713 h 710713"/>
              <a:gd name="connsiteX0" fmla="*/ 1690877 w 1690877"/>
              <a:gd name="connsiteY0" fmla="*/ 1101 h 710713"/>
              <a:gd name="connsiteX1" fmla="*/ 224908 w 1690877"/>
              <a:gd name="connsiteY1" fmla="*/ 32780 h 710713"/>
              <a:gd name="connsiteX2" fmla="*/ 189 w 1690877"/>
              <a:gd name="connsiteY2" fmla="*/ 710713 h 710713"/>
              <a:gd name="connsiteX0" fmla="*/ 1690688 w 1690688"/>
              <a:gd name="connsiteY0" fmla="*/ 1101 h 710713"/>
              <a:gd name="connsiteX1" fmla="*/ 224719 w 1690688"/>
              <a:gd name="connsiteY1" fmla="*/ 32780 h 710713"/>
              <a:gd name="connsiteX2" fmla="*/ 0 w 1690688"/>
              <a:gd name="connsiteY2" fmla="*/ 710713 h 710713"/>
              <a:gd name="connsiteX0" fmla="*/ 1690688 w 1690688"/>
              <a:gd name="connsiteY0" fmla="*/ 0 h 709612"/>
              <a:gd name="connsiteX1" fmla="*/ 224719 w 1690688"/>
              <a:gd name="connsiteY1" fmla="*/ 31679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24719 w 1690688"/>
              <a:gd name="connsiteY1" fmla="*/ 12155 h 709612"/>
              <a:gd name="connsiteX2" fmla="*/ 0 w 1690688"/>
              <a:gd name="connsiteY2" fmla="*/ 709612 h 709612"/>
              <a:gd name="connsiteX0" fmla="*/ 1690688 w 1690688"/>
              <a:gd name="connsiteY0" fmla="*/ 17132 h 726744"/>
              <a:gd name="connsiteX1" fmla="*/ 224719 w 1690688"/>
              <a:gd name="connsiteY1" fmla="*/ 0 h 726744"/>
              <a:gd name="connsiteX2" fmla="*/ 0 w 1690688"/>
              <a:gd name="connsiteY2" fmla="*/ 726744 h 726744"/>
              <a:gd name="connsiteX0" fmla="*/ 1690688 w 1690688"/>
              <a:gd name="connsiteY0" fmla="*/ 7369 h 716981"/>
              <a:gd name="connsiteX1" fmla="*/ 224719 w 1690688"/>
              <a:gd name="connsiteY1" fmla="*/ 0 h 716981"/>
              <a:gd name="connsiteX2" fmla="*/ 0 w 1690688"/>
              <a:gd name="connsiteY2" fmla="*/ 716981 h 716981"/>
              <a:gd name="connsiteX0" fmla="*/ 1691169 w 1691169"/>
              <a:gd name="connsiteY0" fmla="*/ 7369 h 716981"/>
              <a:gd name="connsiteX1" fmla="*/ 205059 w 1691169"/>
              <a:gd name="connsiteY1" fmla="*/ 0 h 716981"/>
              <a:gd name="connsiteX2" fmla="*/ 481 w 1691169"/>
              <a:gd name="connsiteY2" fmla="*/ 716981 h 716981"/>
              <a:gd name="connsiteX0" fmla="*/ 1692128 w 1692128"/>
              <a:gd name="connsiteY0" fmla="*/ 7369 h 716981"/>
              <a:gd name="connsiteX1" fmla="*/ 206018 w 1692128"/>
              <a:gd name="connsiteY1" fmla="*/ 0 h 716981"/>
              <a:gd name="connsiteX2" fmla="*/ 1440 w 1692128"/>
              <a:gd name="connsiteY2" fmla="*/ 716981 h 716981"/>
              <a:gd name="connsiteX0" fmla="*/ 1700054 w 1700054"/>
              <a:gd name="connsiteY0" fmla="*/ 11155 h 720767"/>
              <a:gd name="connsiteX1" fmla="*/ 213944 w 1700054"/>
              <a:gd name="connsiteY1" fmla="*/ 3786 h 720767"/>
              <a:gd name="connsiteX2" fmla="*/ 9366 w 1700054"/>
              <a:gd name="connsiteY2" fmla="*/ 720767 h 720767"/>
              <a:gd name="connsiteX0" fmla="*/ 1692237 w 1692237"/>
              <a:gd name="connsiteY0" fmla="*/ 11155 h 720767"/>
              <a:gd name="connsiteX1" fmla="*/ 206127 w 1692237"/>
              <a:gd name="connsiteY1" fmla="*/ 3786 h 720767"/>
              <a:gd name="connsiteX2" fmla="*/ 1549 w 1692237"/>
              <a:gd name="connsiteY2" fmla="*/ 720767 h 720767"/>
              <a:gd name="connsiteX0" fmla="*/ 1695586 w 1695586"/>
              <a:gd name="connsiteY0" fmla="*/ 11155 h 720767"/>
              <a:gd name="connsiteX1" fmla="*/ 209476 w 1695586"/>
              <a:gd name="connsiteY1" fmla="*/ 3786 h 720767"/>
              <a:gd name="connsiteX2" fmla="*/ 4898 w 1695586"/>
              <a:gd name="connsiteY2" fmla="*/ 720767 h 720767"/>
              <a:gd name="connsiteX0" fmla="*/ 1692285 w 1692285"/>
              <a:gd name="connsiteY0" fmla="*/ 7369 h 716981"/>
              <a:gd name="connsiteX1" fmla="*/ 206175 w 1692285"/>
              <a:gd name="connsiteY1" fmla="*/ 0 h 716981"/>
              <a:gd name="connsiteX2" fmla="*/ 1597 w 1692285"/>
              <a:gd name="connsiteY2" fmla="*/ 716981 h 716981"/>
              <a:gd name="connsiteX0" fmla="*/ 1690688 w 1690688"/>
              <a:gd name="connsiteY0" fmla="*/ 7369 h 716981"/>
              <a:gd name="connsiteX1" fmla="*/ 204578 w 1690688"/>
              <a:gd name="connsiteY1" fmla="*/ 0 h 716981"/>
              <a:gd name="connsiteX2" fmla="*/ 0 w 1690688"/>
              <a:gd name="connsiteY2" fmla="*/ 716981 h 71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0688" h="716981">
                <a:moveTo>
                  <a:pt x="1690688" y="7369"/>
                </a:moveTo>
                <a:lnTo>
                  <a:pt x="204578" y="0"/>
                </a:lnTo>
                <a:cubicBezTo>
                  <a:pt x="-49510" y="10886"/>
                  <a:pt x="9402" y="330559"/>
                  <a:pt x="0" y="716981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8C0EC33-ABF6-2557-72CB-A207CB464CDF}"/>
              </a:ext>
            </a:extLst>
          </p:cNvPr>
          <p:cNvSpPr/>
          <p:nvPr/>
        </p:nvSpPr>
        <p:spPr>
          <a:xfrm>
            <a:off x="8234203" y="2466000"/>
            <a:ext cx="3198243" cy="2232000"/>
          </a:xfrm>
          <a:custGeom>
            <a:avLst/>
            <a:gdLst>
              <a:gd name="connsiteX0" fmla="*/ 0 w 3401575"/>
              <a:gd name="connsiteY0" fmla="*/ 291 h 2562516"/>
              <a:gd name="connsiteX1" fmla="*/ 633413 w 3401575"/>
              <a:gd name="connsiteY1" fmla="*/ 76491 h 2562516"/>
              <a:gd name="connsiteX2" fmla="*/ 1157288 w 3401575"/>
              <a:gd name="connsiteY2" fmla="*/ 471778 h 2562516"/>
              <a:gd name="connsiteX3" fmla="*/ 1304925 w 3401575"/>
              <a:gd name="connsiteY3" fmla="*/ 1643353 h 2562516"/>
              <a:gd name="connsiteX4" fmla="*/ 1919288 w 3401575"/>
              <a:gd name="connsiteY4" fmla="*/ 2052928 h 2562516"/>
              <a:gd name="connsiteX5" fmla="*/ 3162300 w 3401575"/>
              <a:gd name="connsiteY5" fmla="*/ 2267241 h 2562516"/>
              <a:gd name="connsiteX6" fmla="*/ 3400425 w 3401575"/>
              <a:gd name="connsiteY6" fmla="*/ 2562516 h 2562516"/>
              <a:gd name="connsiteX0" fmla="*/ 0 w 3401575"/>
              <a:gd name="connsiteY0" fmla="*/ 33 h 2562258"/>
              <a:gd name="connsiteX1" fmla="*/ 633413 w 3401575"/>
              <a:gd name="connsiteY1" fmla="*/ 76233 h 2562258"/>
              <a:gd name="connsiteX2" fmla="*/ 1157288 w 3401575"/>
              <a:gd name="connsiteY2" fmla="*/ 471520 h 2562258"/>
              <a:gd name="connsiteX3" fmla="*/ 1304925 w 3401575"/>
              <a:gd name="connsiteY3" fmla="*/ 1643095 h 2562258"/>
              <a:gd name="connsiteX4" fmla="*/ 1919288 w 3401575"/>
              <a:gd name="connsiteY4" fmla="*/ 2052670 h 2562258"/>
              <a:gd name="connsiteX5" fmla="*/ 3162300 w 3401575"/>
              <a:gd name="connsiteY5" fmla="*/ 2266983 h 2562258"/>
              <a:gd name="connsiteX6" fmla="*/ 3400425 w 3401575"/>
              <a:gd name="connsiteY6" fmla="*/ 2562258 h 2562258"/>
              <a:gd name="connsiteX0" fmla="*/ 0 w 3401575"/>
              <a:gd name="connsiteY0" fmla="*/ 179 h 2562404"/>
              <a:gd name="connsiteX1" fmla="*/ 652463 w 3401575"/>
              <a:gd name="connsiteY1" fmla="*/ 47804 h 2562404"/>
              <a:gd name="connsiteX2" fmla="*/ 1157288 w 3401575"/>
              <a:gd name="connsiteY2" fmla="*/ 471666 h 2562404"/>
              <a:gd name="connsiteX3" fmla="*/ 1304925 w 3401575"/>
              <a:gd name="connsiteY3" fmla="*/ 1643241 h 2562404"/>
              <a:gd name="connsiteX4" fmla="*/ 1919288 w 3401575"/>
              <a:gd name="connsiteY4" fmla="*/ 2052816 h 2562404"/>
              <a:gd name="connsiteX5" fmla="*/ 3162300 w 3401575"/>
              <a:gd name="connsiteY5" fmla="*/ 2267129 h 2562404"/>
              <a:gd name="connsiteX6" fmla="*/ 3400425 w 3401575"/>
              <a:gd name="connsiteY6" fmla="*/ 2562404 h 2562404"/>
              <a:gd name="connsiteX0" fmla="*/ 0 w 3401575"/>
              <a:gd name="connsiteY0" fmla="*/ 179 h 2562404"/>
              <a:gd name="connsiteX1" fmla="*/ 652463 w 3401575"/>
              <a:gd name="connsiteY1" fmla="*/ 47804 h 2562404"/>
              <a:gd name="connsiteX2" fmla="*/ 1157288 w 3401575"/>
              <a:gd name="connsiteY2" fmla="*/ 471666 h 2562404"/>
              <a:gd name="connsiteX3" fmla="*/ 1304925 w 3401575"/>
              <a:gd name="connsiteY3" fmla="*/ 1643241 h 2562404"/>
              <a:gd name="connsiteX4" fmla="*/ 1919288 w 3401575"/>
              <a:gd name="connsiteY4" fmla="*/ 2052816 h 2562404"/>
              <a:gd name="connsiteX5" fmla="*/ 3162300 w 3401575"/>
              <a:gd name="connsiteY5" fmla="*/ 2267129 h 2562404"/>
              <a:gd name="connsiteX6" fmla="*/ 3400425 w 3401575"/>
              <a:gd name="connsiteY6" fmla="*/ 2562404 h 2562404"/>
              <a:gd name="connsiteX0" fmla="*/ 0 w 3406829"/>
              <a:gd name="connsiteY0" fmla="*/ 179 h 2562404"/>
              <a:gd name="connsiteX1" fmla="*/ 652463 w 3406829"/>
              <a:gd name="connsiteY1" fmla="*/ 47804 h 2562404"/>
              <a:gd name="connsiteX2" fmla="*/ 1157288 w 3406829"/>
              <a:gd name="connsiteY2" fmla="*/ 471666 h 2562404"/>
              <a:gd name="connsiteX3" fmla="*/ 1304925 w 3406829"/>
              <a:gd name="connsiteY3" fmla="*/ 1643241 h 2562404"/>
              <a:gd name="connsiteX4" fmla="*/ 1919288 w 3406829"/>
              <a:gd name="connsiteY4" fmla="*/ 2052816 h 2562404"/>
              <a:gd name="connsiteX5" fmla="*/ 3205162 w 3406829"/>
              <a:gd name="connsiteY5" fmla="*/ 2257604 h 2562404"/>
              <a:gd name="connsiteX6" fmla="*/ 3400425 w 3406829"/>
              <a:gd name="connsiteY6" fmla="*/ 2562404 h 2562404"/>
              <a:gd name="connsiteX0" fmla="*/ 0 w 3403583"/>
              <a:gd name="connsiteY0" fmla="*/ 179 h 2562404"/>
              <a:gd name="connsiteX1" fmla="*/ 652463 w 3403583"/>
              <a:gd name="connsiteY1" fmla="*/ 47804 h 2562404"/>
              <a:gd name="connsiteX2" fmla="*/ 1157288 w 3403583"/>
              <a:gd name="connsiteY2" fmla="*/ 471666 h 2562404"/>
              <a:gd name="connsiteX3" fmla="*/ 1304925 w 3403583"/>
              <a:gd name="connsiteY3" fmla="*/ 1643241 h 2562404"/>
              <a:gd name="connsiteX4" fmla="*/ 1919288 w 3403583"/>
              <a:gd name="connsiteY4" fmla="*/ 2052816 h 2562404"/>
              <a:gd name="connsiteX5" fmla="*/ 3186112 w 3403583"/>
              <a:gd name="connsiteY5" fmla="*/ 2262367 h 2562404"/>
              <a:gd name="connsiteX6" fmla="*/ 3400425 w 3403583"/>
              <a:gd name="connsiteY6" fmla="*/ 2562404 h 2562404"/>
              <a:gd name="connsiteX0" fmla="*/ 0 w 3405003"/>
              <a:gd name="connsiteY0" fmla="*/ 179 h 2562404"/>
              <a:gd name="connsiteX1" fmla="*/ 652463 w 3405003"/>
              <a:gd name="connsiteY1" fmla="*/ 47804 h 2562404"/>
              <a:gd name="connsiteX2" fmla="*/ 1157288 w 3405003"/>
              <a:gd name="connsiteY2" fmla="*/ 471666 h 2562404"/>
              <a:gd name="connsiteX3" fmla="*/ 1304925 w 3405003"/>
              <a:gd name="connsiteY3" fmla="*/ 1643241 h 2562404"/>
              <a:gd name="connsiteX4" fmla="*/ 1919288 w 3405003"/>
              <a:gd name="connsiteY4" fmla="*/ 2052816 h 2562404"/>
              <a:gd name="connsiteX5" fmla="*/ 3195637 w 3405003"/>
              <a:gd name="connsiteY5" fmla="*/ 2262367 h 2562404"/>
              <a:gd name="connsiteX6" fmla="*/ 3400425 w 3405003"/>
              <a:gd name="connsiteY6" fmla="*/ 2562404 h 2562404"/>
              <a:gd name="connsiteX0" fmla="*/ 0 w 3405003"/>
              <a:gd name="connsiteY0" fmla="*/ 179 h 2562404"/>
              <a:gd name="connsiteX1" fmla="*/ 652463 w 3405003"/>
              <a:gd name="connsiteY1" fmla="*/ 47804 h 2562404"/>
              <a:gd name="connsiteX2" fmla="*/ 1157288 w 3405003"/>
              <a:gd name="connsiteY2" fmla="*/ 471666 h 2562404"/>
              <a:gd name="connsiteX3" fmla="*/ 1304925 w 3405003"/>
              <a:gd name="connsiteY3" fmla="*/ 1643241 h 2562404"/>
              <a:gd name="connsiteX4" fmla="*/ 1919288 w 3405003"/>
              <a:gd name="connsiteY4" fmla="*/ 2052816 h 2562404"/>
              <a:gd name="connsiteX5" fmla="*/ 3195637 w 3405003"/>
              <a:gd name="connsiteY5" fmla="*/ 2262367 h 2562404"/>
              <a:gd name="connsiteX6" fmla="*/ 3400425 w 3405003"/>
              <a:gd name="connsiteY6" fmla="*/ 2562404 h 2562404"/>
              <a:gd name="connsiteX0" fmla="*/ 0 w 3409068"/>
              <a:gd name="connsiteY0" fmla="*/ 179 h 2562404"/>
              <a:gd name="connsiteX1" fmla="*/ 652463 w 3409068"/>
              <a:gd name="connsiteY1" fmla="*/ 47804 h 2562404"/>
              <a:gd name="connsiteX2" fmla="*/ 1157288 w 3409068"/>
              <a:gd name="connsiteY2" fmla="*/ 471666 h 2562404"/>
              <a:gd name="connsiteX3" fmla="*/ 1304925 w 3409068"/>
              <a:gd name="connsiteY3" fmla="*/ 1643241 h 2562404"/>
              <a:gd name="connsiteX4" fmla="*/ 1919288 w 3409068"/>
              <a:gd name="connsiteY4" fmla="*/ 2052816 h 2562404"/>
              <a:gd name="connsiteX5" fmla="*/ 3214687 w 3409068"/>
              <a:gd name="connsiteY5" fmla="*/ 2233792 h 2562404"/>
              <a:gd name="connsiteX6" fmla="*/ 3400425 w 3409068"/>
              <a:gd name="connsiteY6" fmla="*/ 2562404 h 2562404"/>
              <a:gd name="connsiteX0" fmla="*/ 0 w 3407091"/>
              <a:gd name="connsiteY0" fmla="*/ 179 h 2562404"/>
              <a:gd name="connsiteX1" fmla="*/ 652463 w 3407091"/>
              <a:gd name="connsiteY1" fmla="*/ 47804 h 2562404"/>
              <a:gd name="connsiteX2" fmla="*/ 1157288 w 3407091"/>
              <a:gd name="connsiteY2" fmla="*/ 471666 h 2562404"/>
              <a:gd name="connsiteX3" fmla="*/ 1304925 w 3407091"/>
              <a:gd name="connsiteY3" fmla="*/ 1643241 h 2562404"/>
              <a:gd name="connsiteX4" fmla="*/ 1919288 w 3407091"/>
              <a:gd name="connsiteY4" fmla="*/ 2052816 h 2562404"/>
              <a:gd name="connsiteX5" fmla="*/ 3214687 w 3407091"/>
              <a:gd name="connsiteY5" fmla="*/ 2233792 h 2562404"/>
              <a:gd name="connsiteX6" fmla="*/ 3400425 w 3407091"/>
              <a:gd name="connsiteY6" fmla="*/ 2562404 h 2562404"/>
              <a:gd name="connsiteX0" fmla="*/ 0 w 3404623"/>
              <a:gd name="connsiteY0" fmla="*/ 179 h 2562404"/>
              <a:gd name="connsiteX1" fmla="*/ 652463 w 3404623"/>
              <a:gd name="connsiteY1" fmla="*/ 47804 h 2562404"/>
              <a:gd name="connsiteX2" fmla="*/ 1157288 w 3404623"/>
              <a:gd name="connsiteY2" fmla="*/ 471666 h 2562404"/>
              <a:gd name="connsiteX3" fmla="*/ 1304925 w 3404623"/>
              <a:gd name="connsiteY3" fmla="*/ 1643241 h 2562404"/>
              <a:gd name="connsiteX4" fmla="*/ 1919288 w 3404623"/>
              <a:gd name="connsiteY4" fmla="*/ 2052816 h 2562404"/>
              <a:gd name="connsiteX5" fmla="*/ 3214687 w 3404623"/>
              <a:gd name="connsiteY5" fmla="*/ 2233792 h 2562404"/>
              <a:gd name="connsiteX6" fmla="*/ 3400425 w 3404623"/>
              <a:gd name="connsiteY6" fmla="*/ 2562404 h 2562404"/>
              <a:gd name="connsiteX0" fmla="*/ 0 w 3404623"/>
              <a:gd name="connsiteY0" fmla="*/ 179 h 2562404"/>
              <a:gd name="connsiteX1" fmla="*/ 652463 w 3404623"/>
              <a:gd name="connsiteY1" fmla="*/ 47804 h 2562404"/>
              <a:gd name="connsiteX2" fmla="*/ 1157288 w 3404623"/>
              <a:gd name="connsiteY2" fmla="*/ 471666 h 2562404"/>
              <a:gd name="connsiteX3" fmla="*/ 1304925 w 3404623"/>
              <a:gd name="connsiteY3" fmla="*/ 1643241 h 2562404"/>
              <a:gd name="connsiteX4" fmla="*/ 1919288 w 3404623"/>
              <a:gd name="connsiteY4" fmla="*/ 2052816 h 2562404"/>
              <a:gd name="connsiteX5" fmla="*/ 3214687 w 3404623"/>
              <a:gd name="connsiteY5" fmla="*/ 2233792 h 2562404"/>
              <a:gd name="connsiteX6" fmla="*/ 3400425 w 3404623"/>
              <a:gd name="connsiteY6" fmla="*/ 2562404 h 2562404"/>
              <a:gd name="connsiteX0" fmla="*/ 0 w 3404623"/>
              <a:gd name="connsiteY0" fmla="*/ 179 h 2562404"/>
              <a:gd name="connsiteX1" fmla="*/ 652463 w 3404623"/>
              <a:gd name="connsiteY1" fmla="*/ 47804 h 2562404"/>
              <a:gd name="connsiteX2" fmla="*/ 1157288 w 3404623"/>
              <a:gd name="connsiteY2" fmla="*/ 471666 h 2562404"/>
              <a:gd name="connsiteX3" fmla="*/ 1304925 w 3404623"/>
              <a:gd name="connsiteY3" fmla="*/ 1643241 h 2562404"/>
              <a:gd name="connsiteX4" fmla="*/ 1919288 w 3404623"/>
              <a:gd name="connsiteY4" fmla="*/ 2052816 h 2562404"/>
              <a:gd name="connsiteX5" fmla="*/ 3214687 w 3404623"/>
              <a:gd name="connsiteY5" fmla="*/ 2233792 h 2562404"/>
              <a:gd name="connsiteX6" fmla="*/ 3400425 w 3404623"/>
              <a:gd name="connsiteY6" fmla="*/ 2562404 h 2562404"/>
              <a:gd name="connsiteX0" fmla="*/ 0 w 3404623"/>
              <a:gd name="connsiteY0" fmla="*/ 179 h 2562404"/>
              <a:gd name="connsiteX1" fmla="*/ 652463 w 3404623"/>
              <a:gd name="connsiteY1" fmla="*/ 47804 h 2562404"/>
              <a:gd name="connsiteX2" fmla="*/ 1157288 w 3404623"/>
              <a:gd name="connsiteY2" fmla="*/ 471666 h 2562404"/>
              <a:gd name="connsiteX3" fmla="*/ 1304925 w 3404623"/>
              <a:gd name="connsiteY3" fmla="*/ 1643241 h 2562404"/>
              <a:gd name="connsiteX4" fmla="*/ 1919288 w 3404623"/>
              <a:gd name="connsiteY4" fmla="*/ 2052816 h 2562404"/>
              <a:gd name="connsiteX5" fmla="*/ 3214687 w 3404623"/>
              <a:gd name="connsiteY5" fmla="*/ 2233792 h 2562404"/>
              <a:gd name="connsiteX6" fmla="*/ 3400425 w 3404623"/>
              <a:gd name="connsiteY6" fmla="*/ 2562404 h 2562404"/>
              <a:gd name="connsiteX0" fmla="*/ 0 w 3404623"/>
              <a:gd name="connsiteY0" fmla="*/ 179 h 2562404"/>
              <a:gd name="connsiteX1" fmla="*/ 652463 w 3404623"/>
              <a:gd name="connsiteY1" fmla="*/ 47804 h 2562404"/>
              <a:gd name="connsiteX2" fmla="*/ 1157288 w 3404623"/>
              <a:gd name="connsiteY2" fmla="*/ 471666 h 2562404"/>
              <a:gd name="connsiteX3" fmla="*/ 1304925 w 3404623"/>
              <a:gd name="connsiteY3" fmla="*/ 1643241 h 2562404"/>
              <a:gd name="connsiteX4" fmla="*/ 1919288 w 3404623"/>
              <a:gd name="connsiteY4" fmla="*/ 2052816 h 2562404"/>
              <a:gd name="connsiteX5" fmla="*/ 3214687 w 3404623"/>
              <a:gd name="connsiteY5" fmla="*/ 2233792 h 2562404"/>
              <a:gd name="connsiteX6" fmla="*/ 3400425 w 3404623"/>
              <a:gd name="connsiteY6" fmla="*/ 2562404 h 2562404"/>
              <a:gd name="connsiteX0" fmla="*/ 0 w 3405477"/>
              <a:gd name="connsiteY0" fmla="*/ 179 h 2562404"/>
              <a:gd name="connsiteX1" fmla="*/ 652463 w 3405477"/>
              <a:gd name="connsiteY1" fmla="*/ 47804 h 2562404"/>
              <a:gd name="connsiteX2" fmla="*/ 1157288 w 3405477"/>
              <a:gd name="connsiteY2" fmla="*/ 471666 h 2562404"/>
              <a:gd name="connsiteX3" fmla="*/ 1304925 w 3405477"/>
              <a:gd name="connsiteY3" fmla="*/ 1643241 h 2562404"/>
              <a:gd name="connsiteX4" fmla="*/ 1919288 w 3405477"/>
              <a:gd name="connsiteY4" fmla="*/ 2052816 h 2562404"/>
              <a:gd name="connsiteX5" fmla="*/ 3219450 w 3405477"/>
              <a:gd name="connsiteY5" fmla="*/ 2205217 h 2562404"/>
              <a:gd name="connsiteX6" fmla="*/ 3400425 w 3405477"/>
              <a:gd name="connsiteY6" fmla="*/ 2562404 h 2562404"/>
              <a:gd name="connsiteX0" fmla="*/ 0 w 3405477"/>
              <a:gd name="connsiteY0" fmla="*/ 179 h 2562404"/>
              <a:gd name="connsiteX1" fmla="*/ 652463 w 3405477"/>
              <a:gd name="connsiteY1" fmla="*/ 47804 h 2562404"/>
              <a:gd name="connsiteX2" fmla="*/ 1157288 w 3405477"/>
              <a:gd name="connsiteY2" fmla="*/ 471666 h 2562404"/>
              <a:gd name="connsiteX3" fmla="*/ 1304925 w 3405477"/>
              <a:gd name="connsiteY3" fmla="*/ 1643241 h 2562404"/>
              <a:gd name="connsiteX4" fmla="*/ 1919288 w 3405477"/>
              <a:gd name="connsiteY4" fmla="*/ 2052816 h 2562404"/>
              <a:gd name="connsiteX5" fmla="*/ 3219450 w 3405477"/>
              <a:gd name="connsiteY5" fmla="*/ 2205217 h 2562404"/>
              <a:gd name="connsiteX6" fmla="*/ 3400425 w 3405477"/>
              <a:gd name="connsiteY6" fmla="*/ 2562404 h 2562404"/>
              <a:gd name="connsiteX0" fmla="*/ 0 w 3402871"/>
              <a:gd name="connsiteY0" fmla="*/ 179 h 2562404"/>
              <a:gd name="connsiteX1" fmla="*/ 652463 w 3402871"/>
              <a:gd name="connsiteY1" fmla="*/ 47804 h 2562404"/>
              <a:gd name="connsiteX2" fmla="*/ 1157288 w 3402871"/>
              <a:gd name="connsiteY2" fmla="*/ 471666 h 2562404"/>
              <a:gd name="connsiteX3" fmla="*/ 1304925 w 3402871"/>
              <a:gd name="connsiteY3" fmla="*/ 1643241 h 2562404"/>
              <a:gd name="connsiteX4" fmla="*/ 1919288 w 3402871"/>
              <a:gd name="connsiteY4" fmla="*/ 2052816 h 2562404"/>
              <a:gd name="connsiteX5" fmla="*/ 3219450 w 3402871"/>
              <a:gd name="connsiteY5" fmla="*/ 2205217 h 2562404"/>
              <a:gd name="connsiteX6" fmla="*/ 3400425 w 3402871"/>
              <a:gd name="connsiteY6" fmla="*/ 2562404 h 2562404"/>
              <a:gd name="connsiteX0" fmla="*/ 0 w 3402871"/>
              <a:gd name="connsiteY0" fmla="*/ 179 h 2562404"/>
              <a:gd name="connsiteX1" fmla="*/ 652463 w 3402871"/>
              <a:gd name="connsiteY1" fmla="*/ 47804 h 2562404"/>
              <a:gd name="connsiteX2" fmla="*/ 1157288 w 3402871"/>
              <a:gd name="connsiteY2" fmla="*/ 471666 h 2562404"/>
              <a:gd name="connsiteX3" fmla="*/ 1304925 w 3402871"/>
              <a:gd name="connsiteY3" fmla="*/ 1643241 h 2562404"/>
              <a:gd name="connsiteX4" fmla="*/ 1919288 w 3402871"/>
              <a:gd name="connsiteY4" fmla="*/ 2052816 h 2562404"/>
              <a:gd name="connsiteX5" fmla="*/ 3219450 w 3402871"/>
              <a:gd name="connsiteY5" fmla="*/ 2205217 h 2562404"/>
              <a:gd name="connsiteX6" fmla="*/ 3400425 w 3402871"/>
              <a:gd name="connsiteY6" fmla="*/ 2562404 h 2562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02871" h="2562404">
                <a:moveTo>
                  <a:pt x="0" y="179"/>
                </a:moveTo>
                <a:cubicBezTo>
                  <a:pt x="220266" y="-1012"/>
                  <a:pt x="454820" y="2560"/>
                  <a:pt x="652463" y="47804"/>
                </a:cubicBezTo>
                <a:cubicBezTo>
                  <a:pt x="850106" y="93048"/>
                  <a:pt x="1048544" y="205760"/>
                  <a:pt x="1157288" y="471666"/>
                </a:cubicBezTo>
                <a:cubicBezTo>
                  <a:pt x="1266032" y="737572"/>
                  <a:pt x="1177925" y="1379716"/>
                  <a:pt x="1304925" y="1643241"/>
                </a:cubicBezTo>
                <a:cubicBezTo>
                  <a:pt x="1431925" y="1906766"/>
                  <a:pt x="1595439" y="1973440"/>
                  <a:pt x="1919288" y="2052816"/>
                </a:cubicBezTo>
                <a:cubicBezTo>
                  <a:pt x="2243137" y="2132192"/>
                  <a:pt x="3015456" y="2101236"/>
                  <a:pt x="3219450" y="2205217"/>
                </a:cubicBezTo>
                <a:cubicBezTo>
                  <a:pt x="3423444" y="2309198"/>
                  <a:pt x="3404790" y="2457232"/>
                  <a:pt x="3400425" y="2562404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54203BD-D5AF-B822-B05C-8F99EB43B639}"/>
              </a:ext>
            </a:extLst>
          </p:cNvPr>
          <p:cNvSpPr/>
          <p:nvPr/>
        </p:nvSpPr>
        <p:spPr>
          <a:xfrm>
            <a:off x="4691063" y="2983788"/>
            <a:ext cx="1214437" cy="540462"/>
          </a:xfrm>
          <a:custGeom>
            <a:avLst/>
            <a:gdLst>
              <a:gd name="connsiteX0" fmla="*/ 1214437 w 1214437"/>
              <a:gd name="connsiteY0" fmla="*/ 538162 h 538162"/>
              <a:gd name="connsiteX1" fmla="*/ 1109662 w 1214437"/>
              <a:gd name="connsiteY1" fmla="*/ 185737 h 538162"/>
              <a:gd name="connsiteX2" fmla="*/ 842962 w 1214437"/>
              <a:gd name="connsiteY2" fmla="*/ 52387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09662 w 1214437"/>
              <a:gd name="connsiteY1" fmla="*/ 185737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57287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6337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42496 h 542496"/>
              <a:gd name="connsiteX1" fmla="*/ 1171574 w 1214437"/>
              <a:gd name="connsiteY1" fmla="*/ 199596 h 542496"/>
              <a:gd name="connsiteX2" fmla="*/ 842963 w 1214437"/>
              <a:gd name="connsiteY2" fmla="*/ 13858 h 542496"/>
              <a:gd name="connsiteX3" fmla="*/ 0 w 1214437"/>
              <a:gd name="connsiteY3" fmla="*/ 4334 h 542496"/>
              <a:gd name="connsiteX0" fmla="*/ 1214437 w 1214437"/>
              <a:gd name="connsiteY0" fmla="*/ 538270 h 538270"/>
              <a:gd name="connsiteX1" fmla="*/ 1171574 w 1214437"/>
              <a:gd name="connsiteY1" fmla="*/ 195370 h 538270"/>
              <a:gd name="connsiteX2" fmla="*/ 842963 w 1214437"/>
              <a:gd name="connsiteY2" fmla="*/ 9632 h 538270"/>
              <a:gd name="connsiteX3" fmla="*/ 0 w 1214437"/>
              <a:gd name="connsiteY3" fmla="*/ 108 h 538270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76300 w 1214437"/>
              <a:gd name="connsiteY2" fmla="*/ 14287 h 538162"/>
              <a:gd name="connsiteX3" fmla="*/ 0 w 1214437"/>
              <a:gd name="connsiteY3" fmla="*/ 0 h 538162"/>
              <a:gd name="connsiteX0" fmla="*/ 1214437 w 1214437"/>
              <a:gd name="connsiteY0" fmla="*/ 539885 h 539885"/>
              <a:gd name="connsiteX1" fmla="*/ 1185862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9885 h 539885"/>
              <a:gd name="connsiteX1" fmla="*/ 1181099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9885 h 539885"/>
              <a:gd name="connsiteX1" fmla="*/ 1166812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9885 h 539885"/>
              <a:gd name="connsiteX1" fmla="*/ 1176337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6227"/>
              <a:gd name="connsiteY0" fmla="*/ 539885 h 539885"/>
              <a:gd name="connsiteX1" fmla="*/ 1176337 w 1216227"/>
              <a:gd name="connsiteY1" fmla="*/ 196985 h 539885"/>
              <a:gd name="connsiteX2" fmla="*/ 876300 w 1216227"/>
              <a:gd name="connsiteY2" fmla="*/ 16010 h 539885"/>
              <a:gd name="connsiteX3" fmla="*/ 0 w 1216227"/>
              <a:gd name="connsiteY3" fmla="*/ 1723 h 539885"/>
              <a:gd name="connsiteX0" fmla="*/ 1214437 w 1216227"/>
              <a:gd name="connsiteY0" fmla="*/ 539885 h 539885"/>
              <a:gd name="connsiteX1" fmla="*/ 1176337 w 1216227"/>
              <a:gd name="connsiteY1" fmla="*/ 196985 h 539885"/>
              <a:gd name="connsiteX2" fmla="*/ 876300 w 1216227"/>
              <a:gd name="connsiteY2" fmla="*/ 16010 h 539885"/>
              <a:gd name="connsiteX3" fmla="*/ 0 w 1216227"/>
              <a:gd name="connsiteY3" fmla="*/ 1723 h 539885"/>
              <a:gd name="connsiteX0" fmla="*/ 1214437 w 1216227"/>
              <a:gd name="connsiteY0" fmla="*/ 539885 h 539885"/>
              <a:gd name="connsiteX1" fmla="*/ 1176337 w 1216227"/>
              <a:gd name="connsiteY1" fmla="*/ 196985 h 539885"/>
              <a:gd name="connsiteX2" fmla="*/ 876300 w 1216227"/>
              <a:gd name="connsiteY2" fmla="*/ 16010 h 539885"/>
              <a:gd name="connsiteX3" fmla="*/ 0 w 1216227"/>
              <a:gd name="connsiteY3" fmla="*/ 1723 h 539885"/>
              <a:gd name="connsiteX0" fmla="*/ 1214437 w 1214437"/>
              <a:gd name="connsiteY0" fmla="*/ 539885 h 539885"/>
              <a:gd name="connsiteX1" fmla="*/ 1176337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8162 h 538162"/>
              <a:gd name="connsiteX1" fmla="*/ 1176337 w 1214437"/>
              <a:gd name="connsiteY1" fmla="*/ 195262 h 538162"/>
              <a:gd name="connsiteX2" fmla="*/ 876300 w 1214437"/>
              <a:gd name="connsiteY2" fmla="*/ 14287 h 538162"/>
              <a:gd name="connsiteX3" fmla="*/ 0 w 1214437"/>
              <a:gd name="connsiteY3" fmla="*/ 0 h 538162"/>
              <a:gd name="connsiteX0" fmla="*/ 1214437 w 1216241"/>
              <a:gd name="connsiteY0" fmla="*/ 538505 h 538505"/>
              <a:gd name="connsiteX1" fmla="*/ 1181099 w 1216241"/>
              <a:gd name="connsiteY1" fmla="*/ 176555 h 538505"/>
              <a:gd name="connsiteX2" fmla="*/ 876300 w 1216241"/>
              <a:gd name="connsiteY2" fmla="*/ 14630 h 538505"/>
              <a:gd name="connsiteX3" fmla="*/ 0 w 1216241"/>
              <a:gd name="connsiteY3" fmla="*/ 343 h 538505"/>
              <a:gd name="connsiteX0" fmla="*/ 1214437 w 1216241"/>
              <a:gd name="connsiteY0" fmla="*/ 538162 h 538162"/>
              <a:gd name="connsiteX1" fmla="*/ 1181099 w 1216241"/>
              <a:gd name="connsiteY1" fmla="*/ 176212 h 538162"/>
              <a:gd name="connsiteX2" fmla="*/ 876300 w 1216241"/>
              <a:gd name="connsiteY2" fmla="*/ 14287 h 538162"/>
              <a:gd name="connsiteX3" fmla="*/ 0 w 1216241"/>
              <a:gd name="connsiteY3" fmla="*/ 0 h 538162"/>
              <a:gd name="connsiteX0" fmla="*/ 1214437 w 1214437"/>
              <a:gd name="connsiteY0" fmla="*/ 538505 h 538505"/>
              <a:gd name="connsiteX1" fmla="*/ 1176336 w 1214437"/>
              <a:gd name="connsiteY1" fmla="*/ 176555 h 538505"/>
              <a:gd name="connsiteX2" fmla="*/ 876300 w 1214437"/>
              <a:gd name="connsiteY2" fmla="*/ 14630 h 538505"/>
              <a:gd name="connsiteX3" fmla="*/ 0 w 1214437"/>
              <a:gd name="connsiteY3" fmla="*/ 343 h 538505"/>
              <a:gd name="connsiteX0" fmla="*/ 1214437 w 1214437"/>
              <a:gd name="connsiteY0" fmla="*/ 538162 h 538162"/>
              <a:gd name="connsiteX1" fmla="*/ 1176336 w 1214437"/>
              <a:gd name="connsiteY1" fmla="*/ 176212 h 538162"/>
              <a:gd name="connsiteX2" fmla="*/ 876300 w 1214437"/>
              <a:gd name="connsiteY2" fmla="*/ 14287 h 538162"/>
              <a:gd name="connsiteX3" fmla="*/ 0 w 1214437"/>
              <a:gd name="connsiteY3" fmla="*/ 0 h 538162"/>
              <a:gd name="connsiteX0" fmla="*/ 1214437 w 1214437"/>
              <a:gd name="connsiteY0" fmla="*/ 541786 h 541786"/>
              <a:gd name="connsiteX1" fmla="*/ 1176336 w 1214437"/>
              <a:gd name="connsiteY1" fmla="*/ 179836 h 541786"/>
              <a:gd name="connsiteX2" fmla="*/ 876300 w 1214437"/>
              <a:gd name="connsiteY2" fmla="*/ 17911 h 541786"/>
              <a:gd name="connsiteX3" fmla="*/ 0 w 1214437"/>
              <a:gd name="connsiteY3" fmla="*/ 3624 h 541786"/>
              <a:gd name="connsiteX0" fmla="*/ 1214437 w 1214437"/>
              <a:gd name="connsiteY0" fmla="*/ 540462 h 540462"/>
              <a:gd name="connsiteX1" fmla="*/ 1176336 w 1214437"/>
              <a:gd name="connsiteY1" fmla="*/ 178512 h 540462"/>
              <a:gd name="connsiteX2" fmla="*/ 876300 w 1214437"/>
              <a:gd name="connsiteY2" fmla="*/ 16587 h 540462"/>
              <a:gd name="connsiteX3" fmla="*/ 0 w 1214437"/>
              <a:gd name="connsiteY3" fmla="*/ 2300 h 540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437" h="540462">
                <a:moveTo>
                  <a:pt x="1214437" y="540462"/>
                </a:moveTo>
                <a:cubicBezTo>
                  <a:pt x="1207292" y="395206"/>
                  <a:pt x="1232692" y="265825"/>
                  <a:pt x="1176336" y="178512"/>
                </a:cubicBezTo>
                <a:cubicBezTo>
                  <a:pt x="1119980" y="91200"/>
                  <a:pt x="1072356" y="36431"/>
                  <a:pt x="876300" y="16587"/>
                </a:cubicBezTo>
                <a:cubicBezTo>
                  <a:pt x="680244" y="-3257"/>
                  <a:pt x="333772" y="-1273"/>
                  <a:pt x="0" y="2300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7477318-F160-C606-884C-E6925E41A38D}"/>
              </a:ext>
            </a:extLst>
          </p:cNvPr>
          <p:cNvGrpSpPr/>
          <p:nvPr/>
        </p:nvGrpSpPr>
        <p:grpSpPr>
          <a:xfrm>
            <a:off x="5580000" y="2916000"/>
            <a:ext cx="360000" cy="360000"/>
            <a:chOff x="5620062" y="2908338"/>
            <a:chExt cx="360000" cy="360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54F9F67-A457-2961-25D5-08FB49CBCD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20062" y="2908338"/>
              <a:ext cx="360000" cy="360000"/>
            </a:xfrm>
            <a:prstGeom prst="ellipse">
              <a:avLst/>
            </a:prstGeom>
            <a:solidFill>
              <a:srgbClr val="005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 err="1">
                <a:latin typeface="+mj-lt"/>
              </a:endParaRP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7216175D-8FA4-77B8-A354-00BD08275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20062" y="2908338"/>
              <a:ext cx="360000" cy="3600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9134617-A8E8-7E14-62C9-500A33219D6D}"/>
              </a:ext>
            </a:extLst>
          </p:cNvPr>
          <p:cNvGrpSpPr/>
          <p:nvPr/>
        </p:nvGrpSpPr>
        <p:grpSpPr>
          <a:xfrm>
            <a:off x="6282000" y="2916000"/>
            <a:ext cx="360000" cy="360000"/>
            <a:chOff x="6120000" y="2808000"/>
            <a:chExt cx="360000" cy="360000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859DEF5-7F2F-C048-A7A8-1B9458EF47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0000" y="2808000"/>
              <a:ext cx="360000" cy="360000"/>
            </a:xfrm>
            <a:prstGeom prst="ellipse">
              <a:avLst/>
            </a:prstGeom>
            <a:solidFill>
              <a:srgbClr val="004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 err="1">
                <a:latin typeface="+mj-lt"/>
              </a:endParaRP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2E0427F7-D830-4F8B-3115-26CDD1E65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6120000" y="2808000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1821918"/>
      </p:ext>
    </p:extLst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57E3D-3FBE-163F-21A2-0BE58DE5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SFCOOP</a:t>
            </a:r>
            <a:br>
              <a:rPr lang="pt-BR" dirty="0"/>
            </a:br>
            <a:r>
              <a:rPr lang="pt-BR" sz="1400" dirty="0"/>
              <a:t>CENÁRIO DE DEMONSTRAÇÃO DE PAGAMENTO CONTRA ENTREGA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8DCF274-6387-FC91-21C0-5B402B30CBB0}"/>
              </a:ext>
            </a:extLst>
          </p:cNvPr>
          <p:cNvGrpSpPr/>
          <p:nvPr/>
        </p:nvGrpSpPr>
        <p:grpSpPr>
          <a:xfrm>
            <a:off x="5832000" y="3618000"/>
            <a:ext cx="540000" cy="72000"/>
            <a:chOff x="5832000" y="3618000"/>
            <a:chExt cx="540000" cy="72000"/>
          </a:xfrm>
        </p:grpSpPr>
        <p:sp>
          <p:nvSpPr>
            <p:cNvPr id="69" name="Moon 64">
              <a:extLst>
                <a:ext uri="{FF2B5EF4-FFF2-40B4-BE49-F238E27FC236}">
                  <a16:creationId xmlns:a16="http://schemas.microsoft.com/office/drawing/2014/main" id="{BE745B2D-6469-2023-30EB-D3DF7EE97697}"/>
                </a:ext>
              </a:extLst>
            </p:cNvPr>
            <p:cNvSpPr>
              <a:spLocks/>
            </p:cNvSpPr>
            <p:nvPr/>
          </p:nvSpPr>
          <p:spPr>
            <a:xfrm rot="5400000">
              <a:off x="6264000" y="3582000"/>
              <a:ext cx="72000" cy="144000"/>
            </a:xfrm>
            <a:custGeom>
              <a:avLst/>
              <a:gdLst>
                <a:gd name="connsiteX0" fmla="*/ 72000 w 72000"/>
                <a:gd name="connsiteY0" fmla="*/ 144000 h 144000"/>
                <a:gd name="connsiteX1" fmla="*/ 0 w 72000"/>
                <a:gd name="connsiteY1" fmla="*/ 72000 h 144000"/>
                <a:gd name="connsiteX2" fmla="*/ 72000 w 72000"/>
                <a:gd name="connsiteY2" fmla="*/ 0 h 144000"/>
                <a:gd name="connsiteX3" fmla="*/ 72000 w 72000"/>
                <a:gd name="connsiteY3" fmla="*/ 144000 h 144000"/>
                <a:gd name="connsiteX0" fmla="*/ 72000 w 163440"/>
                <a:gd name="connsiteY0" fmla="*/ 144000 h 235440"/>
                <a:gd name="connsiteX1" fmla="*/ 0 w 163440"/>
                <a:gd name="connsiteY1" fmla="*/ 72000 h 235440"/>
                <a:gd name="connsiteX2" fmla="*/ 72000 w 163440"/>
                <a:gd name="connsiteY2" fmla="*/ 0 h 235440"/>
                <a:gd name="connsiteX3" fmla="*/ 163440 w 163440"/>
                <a:gd name="connsiteY3" fmla="*/ 235440 h 235440"/>
                <a:gd name="connsiteX0" fmla="*/ 72000 w 72000"/>
                <a:gd name="connsiteY0" fmla="*/ 144000 h 144000"/>
                <a:gd name="connsiteX1" fmla="*/ 0 w 72000"/>
                <a:gd name="connsiteY1" fmla="*/ 72000 h 144000"/>
                <a:gd name="connsiteX2" fmla="*/ 72000 w 72000"/>
                <a:gd name="connsiteY2" fmla="*/ 0 h 144000"/>
                <a:gd name="connsiteX0" fmla="*/ 72000 w 72000"/>
                <a:gd name="connsiteY0" fmla="*/ 144000 h 144000"/>
                <a:gd name="connsiteX1" fmla="*/ 0 w 72000"/>
                <a:gd name="connsiteY1" fmla="*/ 72000 h 144000"/>
                <a:gd name="connsiteX2" fmla="*/ 72000 w 72000"/>
                <a:gd name="connsiteY2" fmla="*/ 0 h 144000"/>
                <a:gd name="connsiteX3" fmla="*/ 72000 w 72000"/>
                <a:gd name="connsiteY3" fmla="*/ 14400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" h="144000">
                  <a:moveTo>
                    <a:pt x="72000" y="144000"/>
                  </a:moveTo>
                  <a:cubicBezTo>
                    <a:pt x="32235" y="144000"/>
                    <a:pt x="0" y="111765"/>
                    <a:pt x="0" y="72000"/>
                  </a:cubicBezTo>
                  <a:cubicBezTo>
                    <a:pt x="0" y="32235"/>
                    <a:pt x="32235" y="0"/>
                    <a:pt x="72000" y="0"/>
                  </a:cubicBezTo>
                  <a:lnTo>
                    <a:pt x="72000" y="144000"/>
                  </a:lnTo>
                  <a:close/>
                </a:path>
              </a:pathLst>
            </a:custGeom>
            <a:solidFill>
              <a:srgbClr val="004957"/>
            </a:solidFill>
            <a:ln w="12700">
              <a:noFill/>
              <a:prstDash val="solid"/>
              <a:tailEnd type="none" w="lg" len="lg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65" name="Moon 64">
              <a:extLst>
                <a:ext uri="{FF2B5EF4-FFF2-40B4-BE49-F238E27FC236}">
                  <a16:creationId xmlns:a16="http://schemas.microsoft.com/office/drawing/2014/main" id="{B5A6A878-CBCE-C71B-F3E0-4A40854C95CB}"/>
                </a:ext>
              </a:extLst>
            </p:cNvPr>
            <p:cNvSpPr>
              <a:spLocks/>
            </p:cNvSpPr>
            <p:nvPr/>
          </p:nvSpPr>
          <p:spPr>
            <a:xfrm rot="5400000">
              <a:off x="5868000" y="3582000"/>
              <a:ext cx="72000" cy="144000"/>
            </a:xfrm>
            <a:custGeom>
              <a:avLst/>
              <a:gdLst>
                <a:gd name="connsiteX0" fmla="*/ 72000 w 72000"/>
                <a:gd name="connsiteY0" fmla="*/ 144000 h 144000"/>
                <a:gd name="connsiteX1" fmla="*/ 0 w 72000"/>
                <a:gd name="connsiteY1" fmla="*/ 72000 h 144000"/>
                <a:gd name="connsiteX2" fmla="*/ 72000 w 72000"/>
                <a:gd name="connsiteY2" fmla="*/ 0 h 144000"/>
                <a:gd name="connsiteX3" fmla="*/ 72000 w 72000"/>
                <a:gd name="connsiteY3" fmla="*/ 144000 h 144000"/>
                <a:gd name="connsiteX0" fmla="*/ 72000 w 163440"/>
                <a:gd name="connsiteY0" fmla="*/ 144000 h 235440"/>
                <a:gd name="connsiteX1" fmla="*/ 0 w 163440"/>
                <a:gd name="connsiteY1" fmla="*/ 72000 h 235440"/>
                <a:gd name="connsiteX2" fmla="*/ 72000 w 163440"/>
                <a:gd name="connsiteY2" fmla="*/ 0 h 235440"/>
                <a:gd name="connsiteX3" fmla="*/ 163440 w 163440"/>
                <a:gd name="connsiteY3" fmla="*/ 235440 h 235440"/>
                <a:gd name="connsiteX0" fmla="*/ 72000 w 72000"/>
                <a:gd name="connsiteY0" fmla="*/ 144000 h 144000"/>
                <a:gd name="connsiteX1" fmla="*/ 0 w 72000"/>
                <a:gd name="connsiteY1" fmla="*/ 72000 h 144000"/>
                <a:gd name="connsiteX2" fmla="*/ 72000 w 72000"/>
                <a:gd name="connsiteY2" fmla="*/ 0 h 144000"/>
                <a:gd name="connsiteX0" fmla="*/ 72000 w 72000"/>
                <a:gd name="connsiteY0" fmla="*/ 144000 h 144000"/>
                <a:gd name="connsiteX1" fmla="*/ 0 w 72000"/>
                <a:gd name="connsiteY1" fmla="*/ 72000 h 144000"/>
                <a:gd name="connsiteX2" fmla="*/ 72000 w 72000"/>
                <a:gd name="connsiteY2" fmla="*/ 0 h 144000"/>
                <a:gd name="connsiteX3" fmla="*/ 72000 w 72000"/>
                <a:gd name="connsiteY3" fmla="*/ 144000 h 1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000" h="144000">
                  <a:moveTo>
                    <a:pt x="72000" y="144000"/>
                  </a:moveTo>
                  <a:cubicBezTo>
                    <a:pt x="32235" y="144000"/>
                    <a:pt x="0" y="111765"/>
                    <a:pt x="0" y="72000"/>
                  </a:cubicBezTo>
                  <a:cubicBezTo>
                    <a:pt x="0" y="32235"/>
                    <a:pt x="32235" y="0"/>
                    <a:pt x="72000" y="0"/>
                  </a:cubicBezTo>
                  <a:lnTo>
                    <a:pt x="72000" y="144000"/>
                  </a:lnTo>
                  <a:close/>
                </a:path>
              </a:pathLst>
            </a:custGeom>
            <a:solidFill>
              <a:srgbClr val="004957"/>
            </a:solidFill>
            <a:ln w="12700">
              <a:noFill/>
              <a:prstDash val="solid"/>
              <a:tailEnd type="none" w="lg" len="lg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A211F3B-6512-A558-9200-65A3F99ED708}"/>
              </a:ext>
            </a:extLst>
          </p:cNvPr>
          <p:cNvSpPr/>
          <p:nvPr/>
        </p:nvSpPr>
        <p:spPr>
          <a:xfrm>
            <a:off x="5116757" y="3260924"/>
            <a:ext cx="788743" cy="539558"/>
          </a:xfrm>
          <a:custGeom>
            <a:avLst/>
            <a:gdLst>
              <a:gd name="connsiteX0" fmla="*/ 1214437 w 1214437"/>
              <a:gd name="connsiteY0" fmla="*/ 538162 h 538162"/>
              <a:gd name="connsiteX1" fmla="*/ 1109662 w 1214437"/>
              <a:gd name="connsiteY1" fmla="*/ 185737 h 538162"/>
              <a:gd name="connsiteX2" fmla="*/ 842962 w 1214437"/>
              <a:gd name="connsiteY2" fmla="*/ 52387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09662 w 1214437"/>
              <a:gd name="connsiteY1" fmla="*/ 185737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57287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6337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42496 h 542496"/>
              <a:gd name="connsiteX1" fmla="*/ 1171574 w 1214437"/>
              <a:gd name="connsiteY1" fmla="*/ 199596 h 542496"/>
              <a:gd name="connsiteX2" fmla="*/ 842963 w 1214437"/>
              <a:gd name="connsiteY2" fmla="*/ 13858 h 542496"/>
              <a:gd name="connsiteX3" fmla="*/ 0 w 1214437"/>
              <a:gd name="connsiteY3" fmla="*/ 4334 h 542496"/>
              <a:gd name="connsiteX0" fmla="*/ 1214437 w 1214437"/>
              <a:gd name="connsiteY0" fmla="*/ 538270 h 538270"/>
              <a:gd name="connsiteX1" fmla="*/ 1171574 w 1214437"/>
              <a:gd name="connsiteY1" fmla="*/ 195370 h 538270"/>
              <a:gd name="connsiteX2" fmla="*/ 842963 w 1214437"/>
              <a:gd name="connsiteY2" fmla="*/ 9632 h 538270"/>
              <a:gd name="connsiteX3" fmla="*/ 0 w 1214437"/>
              <a:gd name="connsiteY3" fmla="*/ 108 h 538270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76300 w 1214437"/>
              <a:gd name="connsiteY2" fmla="*/ 14287 h 538162"/>
              <a:gd name="connsiteX3" fmla="*/ 0 w 1214437"/>
              <a:gd name="connsiteY3" fmla="*/ 0 h 538162"/>
              <a:gd name="connsiteX0" fmla="*/ 1214437 w 1214437"/>
              <a:gd name="connsiteY0" fmla="*/ 539885 h 539885"/>
              <a:gd name="connsiteX1" fmla="*/ 1185862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9885 h 539885"/>
              <a:gd name="connsiteX1" fmla="*/ 1181099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9885 h 539885"/>
              <a:gd name="connsiteX1" fmla="*/ 1166812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9885 h 539885"/>
              <a:gd name="connsiteX1" fmla="*/ 1176337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6227"/>
              <a:gd name="connsiteY0" fmla="*/ 539885 h 539885"/>
              <a:gd name="connsiteX1" fmla="*/ 1176337 w 1216227"/>
              <a:gd name="connsiteY1" fmla="*/ 196985 h 539885"/>
              <a:gd name="connsiteX2" fmla="*/ 876300 w 1216227"/>
              <a:gd name="connsiteY2" fmla="*/ 16010 h 539885"/>
              <a:gd name="connsiteX3" fmla="*/ 0 w 1216227"/>
              <a:gd name="connsiteY3" fmla="*/ 1723 h 539885"/>
              <a:gd name="connsiteX0" fmla="*/ 1214437 w 1216227"/>
              <a:gd name="connsiteY0" fmla="*/ 539885 h 539885"/>
              <a:gd name="connsiteX1" fmla="*/ 1176337 w 1216227"/>
              <a:gd name="connsiteY1" fmla="*/ 196985 h 539885"/>
              <a:gd name="connsiteX2" fmla="*/ 876300 w 1216227"/>
              <a:gd name="connsiteY2" fmla="*/ 16010 h 539885"/>
              <a:gd name="connsiteX3" fmla="*/ 0 w 1216227"/>
              <a:gd name="connsiteY3" fmla="*/ 1723 h 539885"/>
              <a:gd name="connsiteX0" fmla="*/ 1214437 w 1216227"/>
              <a:gd name="connsiteY0" fmla="*/ 539885 h 539885"/>
              <a:gd name="connsiteX1" fmla="*/ 1176337 w 1216227"/>
              <a:gd name="connsiteY1" fmla="*/ 196985 h 539885"/>
              <a:gd name="connsiteX2" fmla="*/ 876300 w 1216227"/>
              <a:gd name="connsiteY2" fmla="*/ 16010 h 539885"/>
              <a:gd name="connsiteX3" fmla="*/ 0 w 1216227"/>
              <a:gd name="connsiteY3" fmla="*/ 1723 h 539885"/>
              <a:gd name="connsiteX0" fmla="*/ 1214437 w 1214437"/>
              <a:gd name="connsiteY0" fmla="*/ 539885 h 539885"/>
              <a:gd name="connsiteX1" fmla="*/ 1176337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8162 h 538162"/>
              <a:gd name="connsiteX1" fmla="*/ 1176337 w 1214437"/>
              <a:gd name="connsiteY1" fmla="*/ 195262 h 538162"/>
              <a:gd name="connsiteX2" fmla="*/ 876300 w 1214437"/>
              <a:gd name="connsiteY2" fmla="*/ 14287 h 538162"/>
              <a:gd name="connsiteX3" fmla="*/ 0 w 1214437"/>
              <a:gd name="connsiteY3" fmla="*/ 0 h 538162"/>
              <a:gd name="connsiteX0" fmla="*/ 1214437 w 1216241"/>
              <a:gd name="connsiteY0" fmla="*/ 538505 h 538505"/>
              <a:gd name="connsiteX1" fmla="*/ 1181099 w 1216241"/>
              <a:gd name="connsiteY1" fmla="*/ 176555 h 538505"/>
              <a:gd name="connsiteX2" fmla="*/ 876300 w 1216241"/>
              <a:gd name="connsiteY2" fmla="*/ 14630 h 538505"/>
              <a:gd name="connsiteX3" fmla="*/ 0 w 1216241"/>
              <a:gd name="connsiteY3" fmla="*/ 343 h 538505"/>
              <a:gd name="connsiteX0" fmla="*/ 1214437 w 1216241"/>
              <a:gd name="connsiteY0" fmla="*/ 538162 h 538162"/>
              <a:gd name="connsiteX1" fmla="*/ 1181099 w 1216241"/>
              <a:gd name="connsiteY1" fmla="*/ 176212 h 538162"/>
              <a:gd name="connsiteX2" fmla="*/ 876300 w 1216241"/>
              <a:gd name="connsiteY2" fmla="*/ 14287 h 538162"/>
              <a:gd name="connsiteX3" fmla="*/ 0 w 1216241"/>
              <a:gd name="connsiteY3" fmla="*/ 0 h 538162"/>
              <a:gd name="connsiteX0" fmla="*/ 1214437 w 1214437"/>
              <a:gd name="connsiteY0" fmla="*/ 538505 h 538505"/>
              <a:gd name="connsiteX1" fmla="*/ 1176336 w 1214437"/>
              <a:gd name="connsiteY1" fmla="*/ 176555 h 538505"/>
              <a:gd name="connsiteX2" fmla="*/ 876300 w 1214437"/>
              <a:gd name="connsiteY2" fmla="*/ 14630 h 538505"/>
              <a:gd name="connsiteX3" fmla="*/ 0 w 1214437"/>
              <a:gd name="connsiteY3" fmla="*/ 343 h 538505"/>
              <a:gd name="connsiteX0" fmla="*/ 1214437 w 1214437"/>
              <a:gd name="connsiteY0" fmla="*/ 538162 h 538162"/>
              <a:gd name="connsiteX1" fmla="*/ 1176336 w 1214437"/>
              <a:gd name="connsiteY1" fmla="*/ 176212 h 538162"/>
              <a:gd name="connsiteX2" fmla="*/ 876300 w 1214437"/>
              <a:gd name="connsiteY2" fmla="*/ 14287 h 538162"/>
              <a:gd name="connsiteX3" fmla="*/ 0 w 1214437"/>
              <a:gd name="connsiteY3" fmla="*/ 0 h 538162"/>
              <a:gd name="connsiteX0" fmla="*/ 1214437 w 1214437"/>
              <a:gd name="connsiteY0" fmla="*/ 541786 h 541786"/>
              <a:gd name="connsiteX1" fmla="*/ 1176336 w 1214437"/>
              <a:gd name="connsiteY1" fmla="*/ 179836 h 541786"/>
              <a:gd name="connsiteX2" fmla="*/ 876300 w 1214437"/>
              <a:gd name="connsiteY2" fmla="*/ 17911 h 541786"/>
              <a:gd name="connsiteX3" fmla="*/ 0 w 1214437"/>
              <a:gd name="connsiteY3" fmla="*/ 3624 h 541786"/>
              <a:gd name="connsiteX0" fmla="*/ 1214437 w 1218925"/>
              <a:gd name="connsiteY0" fmla="*/ 541786 h 541786"/>
              <a:gd name="connsiteX1" fmla="*/ 1176336 w 1218925"/>
              <a:gd name="connsiteY1" fmla="*/ 179836 h 541786"/>
              <a:gd name="connsiteX2" fmla="*/ 794981 w 1218925"/>
              <a:gd name="connsiteY2" fmla="*/ 17911 h 541786"/>
              <a:gd name="connsiteX3" fmla="*/ 0 w 1218925"/>
              <a:gd name="connsiteY3" fmla="*/ 3624 h 541786"/>
              <a:gd name="connsiteX0" fmla="*/ 1214437 w 1214437"/>
              <a:gd name="connsiteY0" fmla="*/ 543394 h 543394"/>
              <a:gd name="connsiteX1" fmla="*/ 1154159 w 1214437"/>
              <a:gd name="connsiteY1" fmla="*/ 181444 h 543394"/>
              <a:gd name="connsiteX2" fmla="*/ 794981 w 1214437"/>
              <a:gd name="connsiteY2" fmla="*/ 19519 h 543394"/>
              <a:gd name="connsiteX3" fmla="*/ 0 w 1214437"/>
              <a:gd name="connsiteY3" fmla="*/ 5232 h 543394"/>
              <a:gd name="connsiteX0" fmla="*/ 1214437 w 1214437"/>
              <a:gd name="connsiteY0" fmla="*/ 539558 h 539558"/>
              <a:gd name="connsiteX1" fmla="*/ 1154159 w 1214437"/>
              <a:gd name="connsiteY1" fmla="*/ 177608 h 539558"/>
              <a:gd name="connsiteX2" fmla="*/ 794981 w 1214437"/>
              <a:gd name="connsiteY2" fmla="*/ 15683 h 539558"/>
              <a:gd name="connsiteX3" fmla="*/ 0 w 1214437"/>
              <a:gd name="connsiteY3" fmla="*/ 1396 h 539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437" h="539558">
                <a:moveTo>
                  <a:pt x="1214437" y="539558"/>
                </a:moveTo>
                <a:cubicBezTo>
                  <a:pt x="1207292" y="394302"/>
                  <a:pt x="1224068" y="264920"/>
                  <a:pt x="1154159" y="177608"/>
                </a:cubicBezTo>
                <a:cubicBezTo>
                  <a:pt x="1084250" y="90296"/>
                  <a:pt x="987340" y="30765"/>
                  <a:pt x="794981" y="15683"/>
                </a:cubicBezTo>
                <a:cubicBezTo>
                  <a:pt x="602622" y="601"/>
                  <a:pt x="333772" y="-2177"/>
                  <a:pt x="0" y="1396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42F9A9-962A-D9B3-F758-F9CB03E6F773}"/>
              </a:ext>
            </a:extLst>
          </p:cNvPr>
          <p:cNvGrpSpPr>
            <a:grpSpLocks/>
          </p:cNvGrpSpPr>
          <p:nvPr/>
        </p:nvGrpSpPr>
        <p:grpSpPr>
          <a:xfrm>
            <a:off x="5151839" y="1620000"/>
            <a:ext cx="1888337" cy="662956"/>
            <a:chOff x="9383986" y="4209481"/>
            <a:chExt cx="1888337" cy="66295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F2FE781-F831-46D0-5A5B-2D54E5A2250E}"/>
                </a:ext>
              </a:extLst>
            </p:cNvPr>
            <p:cNvSpPr txBox="1">
              <a:spLocks/>
            </p:cNvSpPr>
            <p:nvPr/>
          </p:nvSpPr>
          <p:spPr>
            <a:xfrm>
              <a:off x="9383986" y="4533883"/>
              <a:ext cx="1888337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Número  de uso único (</a:t>
              </a:r>
              <a:r>
                <a:rPr lang="en-US" sz="1100" i="1" dirty="0">
                  <a:solidFill>
                    <a:schemeClr val="bg2"/>
                  </a:solidFill>
                </a:rPr>
                <a:t>nonce</a:t>
              </a:r>
              <a:r>
                <a:rPr lang="pt-BR" sz="1100" dirty="0">
                  <a:solidFill>
                    <a:schemeClr val="bg2"/>
                  </a:solidFill>
                </a:rPr>
                <a:t>) </a:t>
              </a:r>
              <a:br>
                <a:rPr lang="pt-BR" sz="1100" dirty="0">
                  <a:solidFill>
                    <a:schemeClr val="bg2"/>
                  </a:solidFill>
                </a:rPr>
              </a:br>
              <a:r>
                <a:rPr lang="pt-BR" sz="1100" dirty="0">
                  <a:solidFill>
                    <a:schemeClr val="bg2"/>
                  </a:solidFill>
                </a:rPr>
                <a:t>combinado previamente</a:t>
              </a:r>
            </a:p>
          </p:txBody>
        </p:sp>
        <p:pic>
          <p:nvPicPr>
            <p:cNvPr id="21" name="!!I1">
              <a:extLst>
                <a:ext uri="{FF2B5EF4-FFF2-40B4-BE49-F238E27FC236}">
                  <a16:creationId xmlns:a16="http://schemas.microsoft.com/office/drawing/2014/main" id="{B690FB66-2BB3-3CE3-E0EB-4506ACB8F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5A1EC22-D6AE-26CB-80C1-BAEE55EBC820}"/>
              </a:ext>
            </a:extLst>
          </p:cNvPr>
          <p:cNvGrpSpPr>
            <a:grpSpLocks/>
          </p:cNvGrpSpPr>
          <p:nvPr/>
        </p:nvGrpSpPr>
        <p:grpSpPr>
          <a:xfrm>
            <a:off x="11204358" y="4050000"/>
            <a:ext cx="448842" cy="529602"/>
            <a:chOff x="10103725" y="4209481"/>
            <a:chExt cx="448842" cy="529602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DB9ABDE3-9A0B-2502-A851-1FA6E6FC4B6E}"/>
                </a:ext>
              </a:extLst>
            </p:cNvPr>
            <p:cNvSpPr txBox="1">
              <a:spLocks/>
            </p:cNvSpPr>
            <p:nvPr/>
          </p:nvSpPr>
          <p:spPr>
            <a:xfrm>
              <a:off x="10103725" y="4569806"/>
              <a:ext cx="44884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B</a:t>
              </a:r>
            </a:p>
          </p:txBody>
        </p:sp>
        <p:pic>
          <p:nvPicPr>
            <p:cNvPr id="149" name="!!I1">
              <a:extLst>
                <a:ext uri="{FF2B5EF4-FFF2-40B4-BE49-F238E27FC236}">
                  <a16:creationId xmlns:a16="http://schemas.microsoft.com/office/drawing/2014/main" id="{A09153EA-831D-7022-BE0E-42F1561A2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pic>
        <p:nvPicPr>
          <p:cNvPr id="291" name="Graphic 290" descr="Wireless with solid fill">
            <a:extLst>
              <a:ext uri="{FF2B5EF4-FFF2-40B4-BE49-F238E27FC236}">
                <a16:creationId xmlns:a16="http://schemas.microsoft.com/office/drawing/2014/main" id="{8598DCEF-1285-9196-0D83-9078265BAC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700000">
            <a:off x="7669479" y="2535516"/>
            <a:ext cx="360000" cy="360000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7429C96-6478-86C5-BBCB-910D65A70D54}"/>
              </a:ext>
            </a:extLst>
          </p:cNvPr>
          <p:cNvGrpSpPr>
            <a:grpSpLocks/>
          </p:cNvGrpSpPr>
          <p:nvPr/>
        </p:nvGrpSpPr>
        <p:grpSpPr>
          <a:xfrm>
            <a:off x="7147479" y="2967516"/>
            <a:ext cx="1404000" cy="576000"/>
            <a:chOff x="7147479" y="2592000"/>
            <a:chExt cx="1404000" cy="576000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A981FC84-646D-110A-76E3-C983E02439CE}"/>
                </a:ext>
              </a:extLst>
            </p:cNvPr>
            <p:cNvGrpSpPr>
              <a:grpSpLocks/>
            </p:cNvGrpSpPr>
            <p:nvPr/>
          </p:nvGrpSpPr>
          <p:grpSpPr>
            <a:xfrm>
              <a:off x="7272000" y="2628000"/>
              <a:ext cx="1172047" cy="495479"/>
              <a:chOff x="7272000" y="2628000"/>
              <a:chExt cx="1172047" cy="495479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AFDA3185-5B9F-7372-9583-99F3049B05CE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272000" y="2631801"/>
                <a:ext cx="482504" cy="491678"/>
                <a:chOff x="10086894" y="4209481"/>
                <a:chExt cx="482504" cy="491678"/>
              </a:xfrm>
            </p:grpSpPr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CE8FAE06-7F23-94E7-5B4E-82BE1D32080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086894" y="4531882"/>
                  <a:ext cx="48250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pt-BR" sz="1100" dirty="0">
                      <a:solidFill>
                        <a:schemeClr val="bg2"/>
                      </a:solidFill>
                      <a:latin typeface="Asap" pitchFamily="2" charset="0"/>
                    </a:rPr>
                    <a:t>#AtivoA</a:t>
                  </a:r>
                  <a:endParaRPr lang="pt-BR" sz="1100" dirty="0">
                    <a:solidFill>
                      <a:schemeClr val="bg2"/>
                    </a:solidFill>
                  </a:endParaRPr>
                </a:p>
              </p:txBody>
            </p:sp>
            <p:pic>
              <p:nvPicPr>
                <p:cNvPr id="288" name="!!I1">
                  <a:extLst>
                    <a:ext uri="{FF2B5EF4-FFF2-40B4-BE49-F238E27FC236}">
                      <a16:creationId xmlns:a16="http://schemas.microsoft.com/office/drawing/2014/main" id="{92297226-3C42-990B-3C18-D5C91E30CF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10148146" y="4209481"/>
                  <a:ext cx="360000" cy="360000"/>
                </a:xfrm>
                <a:prstGeom prst="rect">
                  <a:avLst/>
                </a:prstGeom>
              </p:spPr>
            </p:pic>
          </p:grpSp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D2DC7563-4856-D154-0111-9E419D49466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992000" y="2628000"/>
                <a:ext cx="452047" cy="495479"/>
                <a:chOff x="10102122" y="4209481"/>
                <a:chExt cx="452047" cy="495479"/>
              </a:xfrm>
            </p:grpSpPr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23356792-ABE4-5760-BAAC-DEB93C2F40C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102122" y="4535683"/>
                  <a:ext cx="45204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pt-BR" sz="1100" dirty="0">
                      <a:solidFill>
                        <a:schemeClr val="bg2"/>
                      </a:solidFill>
                    </a:rPr>
                    <a:t>#DrexB</a:t>
                  </a:r>
                </a:p>
              </p:txBody>
            </p:sp>
            <p:pic>
              <p:nvPicPr>
                <p:cNvPr id="286" name="!!I1">
                  <a:extLst>
                    <a:ext uri="{FF2B5EF4-FFF2-40B4-BE49-F238E27FC236}">
                      <a16:creationId xmlns:a16="http://schemas.microsoft.com/office/drawing/2014/main" id="{228760AA-08CD-3716-0F06-ACE888897A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10148146" y="4209481"/>
                  <a:ext cx="360000" cy="360000"/>
                </a:xfrm>
                <a:prstGeom prst="rect">
                  <a:avLst/>
                </a:prstGeom>
              </p:spPr>
            </p:pic>
          </p:grpSp>
        </p:grpSp>
        <p:sp>
          <p:nvSpPr>
            <p:cNvPr id="273" name="Rectangle: Rounded Corners 272">
              <a:extLst>
                <a:ext uri="{FF2B5EF4-FFF2-40B4-BE49-F238E27FC236}">
                  <a16:creationId xmlns:a16="http://schemas.microsoft.com/office/drawing/2014/main" id="{6D8E2185-8FCB-2B4C-BB2C-F7D5EF6D62ED}"/>
                </a:ext>
              </a:extLst>
            </p:cNvPr>
            <p:cNvSpPr>
              <a:spLocks/>
            </p:cNvSpPr>
            <p:nvPr/>
          </p:nvSpPr>
          <p:spPr>
            <a:xfrm>
              <a:off x="7147479" y="2592000"/>
              <a:ext cx="1404000" cy="576000"/>
            </a:xfrm>
            <a:prstGeom prst="roundRect">
              <a:avLst>
                <a:gd name="adj" fmla="val 6226"/>
              </a:avLst>
            </a:prstGeom>
            <a:noFill/>
            <a:ln w="1270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3412D86-09CA-83E9-1CBF-EF1E514B1878}"/>
              </a:ext>
            </a:extLst>
          </p:cNvPr>
          <p:cNvGrpSpPr>
            <a:grpSpLocks/>
          </p:cNvGrpSpPr>
          <p:nvPr/>
        </p:nvGrpSpPr>
        <p:grpSpPr>
          <a:xfrm>
            <a:off x="2275324" y="2967516"/>
            <a:ext cx="2844000" cy="576000"/>
            <a:chOff x="2772000" y="2553074"/>
            <a:chExt cx="2844000" cy="576000"/>
          </a:xfrm>
        </p:grpSpPr>
        <p:sp>
          <p:nvSpPr>
            <p:cNvPr id="393" name="Rectangle: Rounded Corners 392">
              <a:extLst>
                <a:ext uri="{FF2B5EF4-FFF2-40B4-BE49-F238E27FC236}">
                  <a16:creationId xmlns:a16="http://schemas.microsoft.com/office/drawing/2014/main" id="{EF2A631C-0DBD-5146-5A56-9DE35A31557C}"/>
                </a:ext>
              </a:extLst>
            </p:cNvPr>
            <p:cNvSpPr>
              <a:spLocks/>
            </p:cNvSpPr>
            <p:nvPr/>
          </p:nvSpPr>
          <p:spPr>
            <a:xfrm>
              <a:off x="2772000" y="2553074"/>
              <a:ext cx="2844000" cy="576000"/>
            </a:xfrm>
            <a:prstGeom prst="roundRect">
              <a:avLst>
                <a:gd name="adj" fmla="val 6226"/>
              </a:avLst>
            </a:prstGeom>
            <a:noFill/>
            <a:ln w="1270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endParaRPr>
            </a:p>
          </p:txBody>
        </p:sp>
        <p:grpSp>
          <p:nvGrpSpPr>
            <p:cNvPr id="412" name="Group 411">
              <a:extLst>
                <a:ext uri="{FF2B5EF4-FFF2-40B4-BE49-F238E27FC236}">
                  <a16:creationId xmlns:a16="http://schemas.microsoft.com/office/drawing/2014/main" id="{422A56D1-5489-9A29-1164-704A50970E61}"/>
                </a:ext>
              </a:extLst>
            </p:cNvPr>
            <p:cNvGrpSpPr>
              <a:grpSpLocks/>
            </p:cNvGrpSpPr>
            <p:nvPr/>
          </p:nvGrpSpPr>
          <p:grpSpPr>
            <a:xfrm>
              <a:off x="2880000" y="2592000"/>
              <a:ext cx="466474" cy="491678"/>
              <a:chOff x="2410496" y="2755515"/>
              <a:chExt cx="466474" cy="491678"/>
            </a:xfrm>
          </p:grpSpPr>
          <p:sp>
            <p:nvSpPr>
              <p:cNvPr id="404" name="TextBox 403">
                <a:extLst>
                  <a:ext uri="{FF2B5EF4-FFF2-40B4-BE49-F238E27FC236}">
                    <a16:creationId xmlns:a16="http://schemas.microsoft.com/office/drawing/2014/main" id="{A551607D-A3F3-AA49-6714-382E11B2C7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410496" y="3077916"/>
                <a:ext cx="46647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noProof="1">
                    <a:solidFill>
                      <a:schemeClr val="bg2"/>
                    </a:solidFill>
                    <a:latin typeface="Asap" pitchFamily="2" charset="0"/>
                  </a:rPr>
                  <a:t>XDrexA</a:t>
                </a:r>
                <a:endParaRPr lang="pt-BR" sz="1100" noProof="1">
                  <a:solidFill>
                    <a:schemeClr val="bg2"/>
                  </a:solidFill>
                </a:endParaRPr>
              </a:p>
            </p:txBody>
          </p:sp>
          <p:pic>
            <p:nvPicPr>
              <p:cNvPr id="405" name="!!I1">
                <a:extLst>
                  <a:ext uri="{FF2B5EF4-FFF2-40B4-BE49-F238E27FC236}">
                    <a16:creationId xmlns:a16="http://schemas.microsoft.com/office/drawing/2014/main" id="{B51BF8E0-B3FC-44EF-2B5B-B90C8F9757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2463735" y="2755515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408" name="Graphic 407" descr="Close with solid fill">
                <a:extLst>
                  <a:ext uri="{FF2B5EF4-FFF2-40B4-BE49-F238E27FC236}">
                    <a16:creationId xmlns:a16="http://schemas.microsoft.com/office/drawing/2014/main" id="{3BDF92C7-931D-1C06-E7FC-118C0A3442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463735" y="2755515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413" name="Group 412">
              <a:extLst>
                <a:ext uri="{FF2B5EF4-FFF2-40B4-BE49-F238E27FC236}">
                  <a16:creationId xmlns:a16="http://schemas.microsoft.com/office/drawing/2014/main" id="{73C18C19-D3F9-5839-8537-D9A4304FEA5A}"/>
                </a:ext>
              </a:extLst>
            </p:cNvPr>
            <p:cNvGrpSpPr>
              <a:grpSpLocks/>
            </p:cNvGrpSpPr>
            <p:nvPr/>
          </p:nvGrpSpPr>
          <p:grpSpPr>
            <a:xfrm>
              <a:off x="3600000" y="2592000"/>
              <a:ext cx="452048" cy="495479"/>
              <a:chOff x="2921711" y="2762061"/>
              <a:chExt cx="452048" cy="495479"/>
            </a:xfrm>
          </p:grpSpPr>
          <p:sp>
            <p:nvSpPr>
              <p:cNvPr id="402" name="TextBox 401">
                <a:extLst>
                  <a:ext uri="{FF2B5EF4-FFF2-40B4-BE49-F238E27FC236}">
                    <a16:creationId xmlns:a16="http://schemas.microsoft.com/office/drawing/2014/main" id="{36BBB22A-C07F-BEDC-129E-C6E682C6C6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21711" y="3088263"/>
                <a:ext cx="45204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#DrexB</a:t>
                </a:r>
              </a:p>
            </p:txBody>
          </p:sp>
          <p:pic>
            <p:nvPicPr>
              <p:cNvPr id="403" name="!!I1">
                <a:extLst>
                  <a:ext uri="{FF2B5EF4-FFF2-40B4-BE49-F238E27FC236}">
                    <a16:creationId xmlns:a16="http://schemas.microsoft.com/office/drawing/2014/main" id="{E2D90676-CD6B-1832-5BE1-1F6F87FDF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2967735" y="2762061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409" name="Graphic 408" descr="Close with solid fill">
                <a:extLst>
                  <a:ext uri="{FF2B5EF4-FFF2-40B4-BE49-F238E27FC236}">
                    <a16:creationId xmlns:a16="http://schemas.microsoft.com/office/drawing/2014/main" id="{0BE16190-978E-0859-0113-DCB6B3B9AD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967735" y="276206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414" name="Group 413">
              <a:extLst>
                <a:ext uri="{FF2B5EF4-FFF2-40B4-BE49-F238E27FC236}">
                  <a16:creationId xmlns:a16="http://schemas.microsoft.com/office/drawing/2014/main" id="{6A92EAF1-FC63-E1F9-A83B-DBB5550F658E}"/>
                </a:ext>
              </a:extLst>
            </p:cNvPr>
            <p:cNvGrpSpPr>
              <a:grpSpLocks/>
            </p:cNvGrpSpPr>
            <p:nvPr/>
          </p:nvGrpSpPr>
          <p:grpSpPr>
            <a:xfrm>
              <a:off x="4320000" y="2592000"/>
              <a:ext cx="490520" cy="493679"/>
              <a:chOff x="3406475" y="2763861"/>
              <a:chExt cx="490520" cy="493679"/>
            </a:xfrm>
          </p:grpSpPr>
          <p:sp>
            <p:nvSpPr>
              <p:cNvPr id="400" name="TextBox 399">
                <a:extLst>
                  <a:ext uri="{FF2B5EF4-FFF2-40B4-BE49-F238E27FC236}">
                    <a16:creationId xmlns:a16="http://schemas.microsoft.com/office/drawing/2014/main" id="{F7C0FB76-AB29-59EE-E9F8-8B2A9C459E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06475" y="3088263"/>
                <a:ext cx="49052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noProof="1">
                    <a:solidFill>
                      <a:schemeClr val="bg2"/>
                    </a:solidFill>
                  </a:rPr>
                  <a:t>XAtivoB</a:t>
                </a:r>
              </a:p>
            </p:txBody>
          </p:sp>
          <p:pic>
            <p:nvPicPr>
              <p:cNvPr id="401" name="!!I1">
                <a:extLst>
                  <a:ext uri="{FF2B5EF4-FFF2-40B4-BE49-F238E27FC236}">
                    <a16:creationId xmlns:a16="http://schemas.microsoft.com/office/drawing/2014/main" id="{86E0C99C-F8FB-350B-6933-F7EE10DFC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471735" y="2763861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410" name="Graphic 409" descr="Close with solid fill">
                <a:extLst>
                  <a:ext uri="{FF2B5EF4-FFF2-40B4-BE49-F238E27FC236}">
                    <a16:creationId xmlns:a16="http://schemas.microsoft.com/office/drawing/2014/main" id="{82115206-0B14-17EE-5A51-89A6325DC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471735" y="276386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415" name="Group 414">
              <a:extLst>
                <a:ext uri="{FF2B5EF4-FFF2-40B4-BE49-F238E27FC236}">
                  <a16:creationId xmlns:a16="http://schemas.microsoft.com/office/drawing/2014/main" id="{4FA2EC18-B766-23C0-035F-05B6522BC11E}"/>
                </a:ext>
              </a:extLst>
            </p:cNvPr>
            <p:cNvGrpSpPr>
              <a:grpSpLocks/>
            </p:cNvGrpSpPr>
            <p:nvPr/>
          </p:nvGrpSpPr>
          <p:grpSpPr>
            <a:xfrm>
              <a:off x="5040000" y="2592000"/>
              <a:ext cx="479298" cy="493679"/>
              <a:chOff x="3916085" y="2785055"/>
              <a:chExt cx="479298" cy="493679"/>
            </a:xfrm>
          </p:grpSpPr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EB9C5D49-D44E-07FD-04FE-3810EC9F4B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16085" y="3109457"/>
                <a:ext cx="47929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#AtivoB</a:t>
                </a:r>
              </a:p>
            </p:txBody>
          </p:sp>
          <p:pic>
            <p:nvPicPr>
              <p:cNvPr id="399" name="!!I1">
                <a:extLst>
                  <a:ext uri="{FF2B5EF4-FFF2-40B4-BE49-F238E27FC236}">
                    <a16:creationId xmlns:a16="http://schemas.microsoft.com/office/drawing/2014/main" id="{C4586C00-9DF5-2114-F2E3-685B66270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3975735" y="2785055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411" name="Graphic 410" descr="Close with solid fill">
                <a:extLst>
                  <a:ext uri="{FF2B5EF4-FFF2-40B4-BE49-F238E27FC236}">
                    <a16:creationId xmlns:a16="http://schemas.microsoft.com/office/drawing/2014/main" id="{5BD9F625-1F9E-B903-8B70-20607C9AA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975735" y="2785055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0E37929-4A60-1A81-ACBA-1F76DC8B853B}"/>
              </a:ext>
            </a:extLst>
          </p:cNvPr>
          <p:cNvGrpSpPr>
            <a:grpSpLocks/>
          </p:cNvGrpSpPr>
          <p:nvPr/>
        </p:nvGrpSpPr>
        <p:grpSpPr>
          <a:xfrm>
            <a:off x="4752000" y="5289600"/>
            <a:ext cx="900000" cy="1019629"/>
            <a:chOff x="5646600" y="3541648"/>
            <a:chExt cx="900000" cy="1019629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A1537FC-35E8-B3B0-9E66-B47FFBB72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5646600" y="3541648"/>
              <a:ext cx="900000" cy="900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EE3FC7-F18D-662E-1994-536B5005528F}"/>
                </a:ext>
              </a:extLst>
            </p:cNvPr>
            <p:cNvSpPr txBox="1">
              <a:spLocks/>
            </p:cNvSpPr>
            <p:nvPr/>
          </p:nvSpPr>
          <p:spPr>
            <a:xfrm>
              <a:off x="5922674" y="4392000"/>
              <a:ext cx="34785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DREX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EDBC29-3765-5462-9F24-C2FC99C7D174}"/>
              </a:ext>
            </a:extLst>
          </p:cNvPr>
          <p:cNvGrpSpPr>
            <a:grpSpLocks/>
          </p:cNvGrpSpPr>
          <p:nvPr/>
        </p:nvGrpSpPr>
        <p:grpSpPr>
          <a:xfrm>
            <a:off x="6544800" y="5289516"/>
            <a:ext cx="900000" cy="1019629"/>
            <a:chOff x="5646600" y="3541648"/>
            <a:chExt cx="900000" cy="1019629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16B450F-9542-803C-B8D3-3342607ED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5646600" y="3541648"/>
              <a:ext cx="900000" cy="90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724FF3-2EEC-3DB5-03DD-62B314E15BAC}"/>
                </a:ext>
              </a:extLst>
            </p:cNvPr>
            <p:cNvSpPr txBox="1">
              <a:spLocks/>
            </p:cNvSpPr>
            <p:nvPr/>
          </p:nvSpPr>
          <p:spPr>
            <a:xfrm>
              <a:off x="5876188" y="4392000"/>
              <a:ext cx="4408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Ativo X</a:t>
              </a:r>
            </a:p>
          </p:txBody>
        </p:sp>
      </p:grp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60C572E2-E030-DD09-902B-1E112A672B8D}"/>
              </a:ext>
            </a:extLst>
          </p:cNvPr>
          <p:cNvCxnSpPr>
            <a:cxnSpLocks/>
            <a:stCxn id="16" idx="3"/>
            <a:endCxn id="197" idx="1"/>
          </p:cNvCxnSpPr>
          <p:nvPr/>
        </p:nvCxnSpPr>
        <p:spPr>
          <a:xfrm>
            <a:off x="5119324" y="4245516"/>
            <a:ext cx="527276" cy="0"/>
          </a:xfrm>
          <a:prstGeom prst="straightConnector1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699A1196-E28A-2EDA-8EA1-FD31A77FAF2B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116000" y="4245516"/>
            <a:ext cx="547324" cy="0"/>
          </a:xfrm>
          <a:prstGeom prst="line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B0FCD3-E02F-F5BD-0077-2CE244F679EA}"/>
              </a:ext>
            </a:extLst>
          </p:cNvPr>
          <p:cNvGrpSpPr>
            <a:grpSpLocks/>
          </p:cNvGrpSpPr>
          <p:nvPr/>
        </p:nvGrpSpPr>
        <p:grpSpPr>
          <a:xfrm>
            <a:off x="540000" y="4065516"/>
            <a:ext cx="452047" cy="529602"/>
            <a:chOff x="10102122" y="4209481"/>
            <a:chExt cx="452047" cy="52960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9C8601-2513-1839-3A6B-64A34A14BAEB}"/>
                </a:ext>
              </a:extLst>
            </p:cNvPr>
            <p:cNvSpPr txBox="1">
              <a:spLocks/>
            </p:cNvSpPr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A</a:t>
              </a:r>
            </a:p>
          </p:txBody>
        </p:sp>
        <p:pic>
          <p:nvPicPr>
            <p:cNvPr id="25" name="!!I1">
              <a:extLst>
                <a:ext uri="{FF2B5EF4-FFF2-40B4-BE49-F238E27FC236}">
                  <a16:creationId xmlns:a16="http://schemas.microsoft.com/office/drawing/2014/main" id="{B332FBE3-0B44-26C3-3983-BC36AFDB5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5E94053-BD8D-D9C7-317C-55B1C6CF5740}"/>
              </a:ext>
            </a:extLst>
          </p:cNvPr>
          <p:cNvGrpSpPr>
            <a:grpSpLocks/>
          </p:cNvGrpSpPr>
          <p:nvPr/>
        </p:nvGrpSpPr>
        <p:grpSpPr>
          <a:xfrm>
            <a:off x="1066442" y="4686597"/>
            <a:ext cx="456855" cy="493278"/>
            <a:chOff x="10099717" y="4209481"/>
            <a:chExt cx="456855" cy="49327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F1F1D4-DE93-A035-150C-FCD4B54AC601}"/>
                </a:ext>
              </a:extLst>
            </p:cNvPr>
            <p:cNvSpPr txBox="1">
              <a:spLocks/>
            </p:cNvSpPr>
            <p:nvPr/>
          </p:nvSpPr>
          <p:spPr>
            <a:xfrm>
              <a:off x="10099717" y="4533482"/>
              <a:ext cx="45685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noProof="1">
                  <a:solidFill>
                    <a:schemeClr val="bg2"/>
                  </a:solidFill>
                </a:rPr>
                <a:t>TDrexA</a:t>
              </a:r>
            </a:p>
          </p:txBody>
        </p:sp>
        <p:pic>
          <p:nvPicPr>
            <p:cNvPr id="31" name="!!I1">
              <a:extLst>
                <a:ext uri="{FF2B5EF4-FFF2-40B4-BE49-F238E27FC236}">
                  <a16:creationId xmlns:a16="http://schemas.microsoft.com/office/drawing/2014/main" id="{0EFE66EF-27EA-0AD8-CD06-82CF70455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C685C20-D12C-53CE-E4A0-698AC9844FA5}"/>
              </a:ext>
            </a:extLst>
          </p:cNvPr>
          <p:cNvGrpSpPr>
            <a:grpSpLocks/>
          </p:cNvGrpSpPr>
          <p:nvPr/>
        </p:nvGrpSpPr>
        <p:grpSpPr>
          <a:xfrm>
            <a:off x="1822442" y="4686597"/>
            <a:ext cx="484107" cy="493278"/>
            <a:chOff x="10086091" y="4209481"/>
            <a:chExt cx="484107" cy="49327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2E2552-B663-1DCC-32E5-14B2E04AF7CC}"/>
                </a:ext>
              </a:extLst>
            </p:cNvPr>
            <p:cNvSpPr txBox="1">
              <a:spLocks/>
            </p:cNvSpPr>
            <p:nvPr/>
          </p:nvSpPr>
          <p:spPr>
            <a:xfrm>
              <a:off x="10086091" y="4533482"/>
              <a:ext cx="48410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noProof="1">
                  <a:solidFill>
                    <a:schemeClr val="bg2"/>
                  </a:solidFill>
                </a:rPr>
                <a:t>TAtivoA</a:t>
              </a:r>
            </a:p>
          </p:txBody>
        </p:sp>
        <p:pic>
          <p:nvPicPr>
            <p:cNvPr id="38" name="!!I1">
              <a:extLst>
                <a:ext uri="{FF2B5EF4-FFF2-40B4-BE49-F238E27FC236}">
                  <a16:creationId xmlns:a16="http://schemas.microsoft.com/office/drawing/2014/main" id="{E573EB9B-1C55-9B11-3135-B1F2BA2F5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ED998E71-8C6C-7142-C454-9005A93DCC48}"/>
              </a:ext>
            </a:extLst>
          </p:cNvPr>
          <p:cNvGrpSpPr>
            <a:grpSpLocks/>
          </p:cNvGrpSpPr>
          <p:nvPr/>
        </p:nvGrpSpPr>
        <p:grpSpPr>
          <a:xfrm>
            <a:off x="586023" y="4686597"/>
            <a:ext cx="360000" cy="491678"/>
            <a:chOff x="540000" y="4320000"/>
            <a:chExt cx="360000" cy="491678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4DA7D155-A3DE-A923-CC9D-59E31DA4AF82}"/>
                </a:ext>
              </a:extLst>
            </p:cNvPr>
            <p:cNvSpPr txBox="1">
              <a:spLocks/>
            </p:cNvSpPr>
            <p:nvPr/>
          </p:nvSpPr>
          <p:spPr>
            <a:xfrm>
              <a:off x="633439" y="4642401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AC</a:t>
              </a:r>
            </a:p>
          </p:txBody>
        </p:sp>
        <p:pic>
          <p:nvPicPr>
            <p:cNvPr id="207" name="!!I1">
              <a:extLst>
                <a:ext uri="{FF2B5EF4-FFF2-40B4-BE49-F238E27FC236}">
                  <a16:creationId xmlns:a16="http://schemas.microsoft.com/office/drawing/2014/main" id="{9719D40B-BCEC-C454-704E-8D2C2161D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540000" y="4320000"/>
              <a:ext cx="360000" cy="360000"/>
            </a:xfrm>
            <a:prstGeom prst="rect">
              <a:avLst/>
            </a:prstGeom>
          </p:spPr>
        </p:pic>
      </p:grp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1BFB4193-09C6-6194-BD93-0264F6ED8B21}"/>
              </a:ext>
            </a:extLst>
          </p:cNvPr>
          <p:cNvCxnSpPr>
            <a:cxnSpLocks/>
          </p:cNvCxnSpPr>
          <p:nvPr/>
        </p:nvCxnSpPr>
        <p:spPr>
          <a:xfrm>
            <a:off x="1663324" y="4645236"/>
            <a:ext cx="0" cy="57600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0F5AC11-19FE-B4BF-97AE-9DEB830F8071}"/>
              </a:ext>
            </a:extLst>
          </p:cNvPr>
          <p:cNvGrpSpPr>
            <a:grpSpLocks/>
          </p:cNvGrpSpPr>
          <p:nvPr/>
        </p:nvGrpSpPr>
        <p:grpSpPr>
          <a:xfrm>
            <a:off x="10728000" y="4691013"/>
            <a:ext cx="480901" cy="493278"/>
            <a:chOff x="10087696" y="4209481"/>
            <a:chExt cx="480901" cy="493278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965A443B-7880-835D-DA21-83A03CC03B8E}"/>
                </a:ext>
              </a:extLst>
            </p:cNvPr>
            <p:cNvSpPr txBox="1">
              <a:spLocks/>
            </p:cNvSpPr>
            <p:nvPr/>
          </p:nvSpPr>
          <p:spPr>
            <a:xfrm>
              <a:off x="10087696" y="4533482"/>
              <a:ext cx="48090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noProof="1">
                  <a:solidFill>
                    <a:schemeClr val="bg2"/>
                  </a:solidFill>
                </a:rPr>
                <a:t>TAtivoB</a:t>
              </a:r>
            </a:p>
          </p:txBody>
        </p:sp>
        <p:pic>
          <p:nvPicPr>
            <p:cNvPr id="118" name="!!I1">
              <a:extLst>
                <a:ext uri="{FF2B5EF4-FFF2-40B4-BE49-F238E27FC236}">
                  <a16:creationId xmlns:a16="http://schemas.microsoft.com/office/drawing/2014/main" id="{0CCE98A3-5984-D7D9-A532-484FA8831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D6A045E-92BF-25F0-B60F-27A2BE2F0C22}"/>
              </a:ext>
            </a:extLst>
          </p:cNvPr>
          <p:cNvGrpSpPr>
            <a:grpSpLocks/>
          </p:cNvGrpSpPr>
          <p:nvPr/>
        </p:nvGrpSpPr>
        <p:grpSpPr>
          <a:xfrm>
            <a:off x="10044000" y="4691013"/>
            <a:ext cx="453650" cy="493278"/>
            <a:chOff x="10101320" y="4209481"/>
            <a:chExt cx="453650" cy="493278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A80A4BA-E98E-7FCE-64EC-63E15C2D0626}"/>
                </a:ext>
              </a:extLst>
            </p:cNvPr>
            <p:cNvSpPr txBox="1">
              <a:spLocks/>
            </p:cNvSpPr>
            <p:nvPr/>
          </p:nvSpPr>
          <p:spPr>
            <a:xfrm>
              <a:off x="10101320" y="4533482"/>
              <a:ext cx="4536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noProof="1">
                  <a:solidFill>
                    <a:schemeClr val="bg2"/>
                  </a:solidFill>
                </a:rPr>
                <a:t>TDrexB</a:t>
              </a:r>
            </a:p>
          </p:txBody>
        </p:sp>
        <p:pic>
          <p:nvPicPr>
            <p:cNvPr id="121" name="!!I1">
              <a:extLst>
                <a:ext uri="{FF2B5EF4-FFF2-40B4-BE49-F238E27FC236}">
                  <a16:creationId xmlns:a16="http://schemas.microsoft.com/office/drawing/2014/main" id="{345D69C9-7DF2-F9EE-C8CF-A77F636ED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140EEB6D-E70E-480C-FE99-69918E3AEB3F}"/>
              </a:ext>
            </a:extLst>
          </p:cNvPr>
          <p:cNvGrpSpPr>
            <a:grpSpLocks/>
          </p:cNvGrpSpPr>
          <p:nvPr/>
        </p:nvGrpSpPr>
        <p:grpSpPr>
          <a:xfrm>
            <a:off x="11248779" y="4691013"/>
            <a:ext cx="360000" cy="491678"/>
            <a:chOff x="10148146" y="4209481"/>
            <a:chExt cx="360000" cy="491678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73428E6B-7C6D-D8D5-FFF8-BD034B5E9954}"/>
                </a:ext>
              </a:extLst>
            </p:cNvPr>
            <p:cNvSpPr txBox="1">
              <a:spLocks/>
            </p:cNvSpPr>
            <p:nvPr/>
          </p:nvSpPr>
          <p:spPr>
            <a:xfrm>
              <a:off x="10241585" y="4531882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AC</a:t>
              </a:r>
            </a:p>
          </p:txBody>
        </p:sp>
        <p:pic>
          <p:nvPicPr>
            <p:cNvPr id="224" name="!!I1">
              <a:extLst>
                <a:ext uri="{FF2B5EF4-FFF2-40B4-BE49-F238E27FC236}">
                  <a16:creationId xmlns:a16="http://schemas.microsoft.com/office/drawing/2014/main" id="{394F99C0-4A35-CC2E-6987-ED28C1C78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D7AD312F-5748-9551-A185-91D0569E72F8}"/>
              </a:ext>
            </a:extLst>
          </p:cNvPr>
          <p:cNvCxnSpPr>
            <a:cxnSpLocks/>
          </p:cNvCxnSpPr>
          <p:nvPr/>
        </p:nvCxnSpPr>
        <p:spPr>
          <a:xfrm>
            <a:off x="10603479" y="4649652"/>
            <a:ext cx="0" cy="576000"/>
          </a:xfrm>
          <a:prstGeom prst="line">
            <a:avLst/>
          </a:prstGeom>
          <a:noFill/>
          <a:ln w="1270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3A8FF91-B9C4-4A9D-F494-EA7BBC6598EB}"/>
              </a:ext>
            </a:extLst>
          </p:cNvPr>
          <p:cNvGrpSpPr>
            <a:grpSpLocks/>
          </p:cNvGrpSpPr>
          <p:nvPr/>
        </p:nvGrpSpPr>
        <p:grpSpPr>
          <a:xfrm>
            <a:off x="5646600" y="3795516"/>
            <a:ext cx="900000" cy="1188906"/>
            <a:chOff x="5646600" y="2443108"/>
            <a:chExt cx="900000" cy="1188906"/>
          </a:xfrm>
        </p:grpSpPr>
        <p:pic>
          <p:nvPicPr>
            <p:cNvPr id="197" name="Graphic 196">
              <a:extLst>
                <a:ext uri="{FF2B5EF4-FFF2-40B4-BE49-F238E27FC236}">
                  <a16:creationId xmlns:a16="http://schemas.microsoft.com/office/drawing/2014/main" id="{581331FE-42D6-D9E4-2476-360C35F24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5646600" y="2443108"/>
              <a:ext cx="900000" cy="900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566CAD8-4155-26AD-68AE-B743F97A17AD}"/>
                </a:ext>
              </a:extLst>
            </p:cNvPr>
            <p:cNvSpPr txBox="1">
              <a:spLocks/>
            </p:cNvSpPr>
            <p:nvPr/>
          </p:nvSpPr>
          <p:spPr>
            <a:xfrm>
              <a:off x="5724705" y="3293460"/>
              <a:ext cx="743794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noProof="1">
                  <a:solidFill>
                    <a:schemeClr val="bg2"/>
                  </a:solidFill>
                </a:rPr>
                <a:t>DvP</a:t>
              </a:r>
              <a:br>
                <a:rPr lang="pt-BR" sz="1100" dirty="0">
                  <a:solidFill>
                    <a:schemeClr val="bg2"/>
                  </a:solidFill>
                </a:rPr>
              </a:br>
              <a:r>
                <a:rPr lang="pt-BR" sz="1100" dirty="0">
                  <a:solidFill>
                    <a:schemeClr val="bg2"/>
                  </a:solidFill>
                </a:rPr>
                <a:t>(Liquidante)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29D51E0-9A01-BF39-793D-4D4415CBB926}"/>
              </a:ext>
            </a:extLst>
          </p:cNvPr>
          <p:cNvGrpSpPr>
            <a:grpSpLocks/>
          </p:cNvGrpSpPr>
          <p:nvPr/>
        </p:nvGrpSpPr>
        <p:grpSpPr>
          <a:xfrm>
            <a:off x="1663324" y="3957516"/>
            <a:ext cx="3456000" cy="576000"/>
            <a:chOff x="3888000" y="5868000"/>
            <a:chExt cx="3456000" cy="5760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CC288D3-6843-A9C3-2632-72DEDC7409F6}"/>
                </a:ext>
              </a:extLst>
            </p:cNvPr>
            <p:cNvGrpSpPr>
              <a:grpSpLocks/>
            </p:cNvGrpSpPr>
            <p:nvPr/>
          </p:nvGrpSpPr>
          <p:grpSpPr>
            <a:xfrm>
              <a:off x="4000074" y="5904000"/>
              <a:ext cx="466474" cy="491678"/>
              <a:chOff x="10094907" y="4209481"/>
              <a:chExt cx="466474" cy="491678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B41E227-7376-2D5C-CEB2-AAF9CA8725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94907" y="4531882"/>
                <a:ext cx="46647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noProof="1">
                    <a:solidFill>
                      <a:schemeClr val="bg2"/>
                    </a:solidFill>
                    <a:latin typeface="Asap" pitchFamily="2" charset="0"/>
                  </a:rPr>
                  <a:t>XDrexA</a:t>
                </a:r>
                <a:endParaRPr lang="pt-BR" sz="1100" noProof="1">
                  <a:solidFill>
                    <a:schemeClr val="bg2"/>
                  </a:solidFill>
                </a:endParaRPr>
              </a:p>
            </p:txBody>
          </p:sp>
          <p:pic>
            <p:nvPicPr>
              <p:cNvPr id="48" name="!!I1">
                <a:extLst>
                  <a:ext uri="{FF2B5EF4-FFF2-40B4-BE49-F238E27FC236}">
                    <a16:creationId xmlns:a16="http://schemas.microsoft.com/office/drawing/2014/main" id="{B0C164AC-DE06-2859-CD4C-186853B3C6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BB5443C-881D-2F38-93BD-915E369CE1AF}"/>
                </a:ext>
              </a:extLst>
            </p:cNvPr>
            <p:cNvGrpSpPr>
              <a:grpSpLocks/>
            </p:cNvGrpSpPr>
            <p:nvPr/>
          </p:nvGrpSpPr>
          <p:grpSpPr>
            <a:xfrm>
              <a:off x="4720075" y="5904000"/>
              <a:ext cx="452047" cy="495479"/>
              <a:chOff x="10102123" y="4209481"/>
              <a:chExt cx="452047" cy="495479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345DCE7E-2763-4D22-3351-DD83E85E85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02123" y="4535683"/>
                <a:ext cx="45204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#DrexB</a:t>
                </a:r>
              </a:p>
            </p:txBody>
          </p:sp>
          <p:pic>
            <p:nvPicPr>
              <p:cNvPr id="46" name="!!I1">
                <a:extLst>
                  <a:ext uri="{FF2B5EF4-FFF2-40B4-BE49-F238E27FC236}">
                    <a16:creationId xmlns:a16="http://schemas.microsoft.com/office/drawing/2014/main" id="{FE142BB1-E800-EEF9-A652-F6103C9BA4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D765061-36DE-C8D9-03B6-C330F6F4708D}"/>
                </a:ext>
              </a:extLst>
            </p:cNvPr>
            <p:cNvGrpSpPr>
              <a:grpSpLocks/>
            </p:cNvGrpSpPr>
            <p:nvPr/>
          </p:nvGrpSpPr>
          <p:grpSpPr>
            <a:xfrm>
              <a:off x="5440075" y="5904000"/>
              <a:ext cx="482504" cy="493679"/>
              <a:chOff x="10086893" y="4209481"/>
              <a:chExt cx="482504" cy="493679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BA1BCDF-FA5F-7BCF-5324-C9DE674330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86893" y="4533883"/>
                <a:ext cx="48250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#AtivoA</a:t>
                </a:r>
              </a:p>
            </p:txBody>
          </p:sp>
          <p:pic>
            <p:nvPicPr>
              <p:cNvPr id="44" name="!!I1">
                <a:extLst>
                  <a:ext uri="{FF2B5EF4-FFF2-40B4-BE49-F238E27FC236}">
                    <a16:creationId xmlns:a16="http://schemas.microsoft.com/office/drawing/2014/main" id="{10E91FC1-7F67-173D-1312-2E89A65144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8D717F6-6A2A-B143-D10A-19E03248A9C6}"/>
                </a:ext>
              </a:extLst>
            </p:cNvPr>
            <p:cNvGrpSpPr>
              <a:grpSpLocks/>
            </p:cNvGrpSpPr>
            <p:nvPr/>
          </p:nvGrpSpPr>
          <p:grpSpPr>
            <a:xfrm>
              <a:off x="6120000" y="5904000"/>
              <a:ext cx="660437" cy="493679"/>
              <a:chOff x="9997928" y="4209481"/>
              <a:chExt cx="660437" cy="49367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201BDD0-962C-1E37-FDC5-0245A4DAD1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97928" y="4533883"/>
                <a:ext cx="66043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Liquidante</a:t>
                </a:r>
              </a:p>
            </p:txBody>
          </p:sp>
          <p:pic>
            <p:nvPicPr>
              <p:cNvPr id="42" name="!!I1" descr="Gavel with solid fill">
                <a:extLst>
                  <a:ext uri="{FF2B5EF4-FFF2-40B4-BE49-F238E27FC236}">
                    <a16:creationId xmlns:a16="http://schemas.microsoft.com/office/drawing/2014/main" id="{D006DB9A-C09B-F083-D1BF-BCD8C693FB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4E3AF75-9AC6-BFE8-CC12-3E62B1F4CA42}"/>
                </a:ext>
              </a:extLst>
            </p:cNvPr>
            <p:cNvGrpSpPr>
              <a:grpSpLocks/>
            </p:cNvGrpSpPr>
            <p:nvPr/>
          </p:nvGrpSpPr>
          <p:grpSpPr>
            <a:xfrm>
              <a:off x="6840000" y="5904000"/>
              <a:ext cx="415178" cy="493679"/>
              <a:chOff x="10120556" y="4209481"/>
              <a:chExt cx="415178" cy="49367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8CB51E0-82A6-1DFD-462A-E1F8DE0A0D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20556" y="4533883"/>
                <a:ext cx="41517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Provas</a:t>
                </a:r>
              </a:p>
            </p:txBody>
          </p:sp>
          <p:pic>
            <p:nvPicPr>
              <p:cNvPr id="34" name="!!I1">
                <a:extLst>
                  <a:ext uri="{FF2B5EF4-FFF2-40B4-BE49-F238E27FC236}">
                    <a16:creationId xmlns:a16="http://schemas.microsoft.com/office/drawing/2014/main" id="{3F248B5C-451E-ACBD-C3DD-F20E784EC6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8019576-D5A7-D7D5-E518-3929DC033FDC}"/>
                </a:ext>
              </a:extLst>
            </p:cNvPr>
            <p:cNvSpPr>
              <a:spLocks/>
            </p:cNvSpPr>
            <p:nvPr/>
          </p:nvSpPr>
          <p:spPr>
            <a:xfrm>
              <a:off x="3888000" y="5868000"/>
              <a:ext cx="3456000" cy="576000"/>
            </a:xfrm>
            <a:prstGeom prst="roundRect">
              <a:avLst>
                <a:gd name="adj" fmla="val 6226"/>
              </a:avLst>
            </a:prstGeom>
            <a:noFill/>
            <a:ln w="1270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3F23FDF-5D90-C012-420E-6FB1C4DD66AB}"/>
              </a:ext>
            </a:extLst>
          </p:cNvPr>
          <p:cNvGrpSpPr>
            <a:grpSpLocks/>
          </p:cNvGrpSpPr>
          <p:nvPr/>
        </p:nvGrpSpPr>
        <p:grpSpPr>
          <a:xfrm>
            <a:off x="7147479" y="3957516"/>
            <a:ext cx="3456000" cy="576000"/>
            <a:chOff x="7128000" y="5831798"/>
            <a:chExt cx="3456000" cy="57600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4CCFC77-53A1-C273-9FAA-11C6AA5D0B7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240075" y="5867798"/>
              <a:ext cx="490519" cy="491678"/>
              <a:chOff x="10082885" y="4209481"/>
              <a:chExt cx="490519" cy="491678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092E093-6F97-ADFA-26DE-8F077CCF91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82885" y="4531882"/>
                <a:ext cx="49051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noProof="1">
                    <a:solidFill>
                      <a:schemeClr val="bg2"/>
                    </a:solidFill>
                    <a:latin typeface="Asap" pitchFamily="2" charset="0"/>
                  </a:rPr>
                  <a:t>XAtivoB</a:t>
                </a:r>
                <a:endParaRPr lang="pt-BR" sz="1100" noProof="1">
                  <a:solidFill>
                    <a:schemeClr val="bg2"/>
                  </a:solidFill>
                </a:endParaRPr>
              </a:p>
            </p:txBody>
          </p:sp>
          <p:pic>
            <p:nvPicPr>
              <p:cNvPr id="50" name="!!I1">
                <a:extLst>
                  <a:ext uri="{FF2B5EF4-FFF2-40B4-BE49-F238E27FC236}">
                    <a16:creationId xmlns:a16="http://schemas.microsoft.com/office/drawing/2014/main" id="{D9706DE1-9CAC-0AD6-AFFD-1F2CE2B04A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1D26ECC-EDE4-357C-6D71-C8372CFFA60C}"/>
                </a:ext>
              </a:extLst>
            </p:cNvPr>
            <p:cNvGrpSpPr>
              <a:grpSpLocks/>
            </p:cNvGrpSpPr>
            <p:nvPr/>
          </p:nvGrpSpPr>
          <p:grpSpPr>
            <a:xfrm>
              <a:off x="7960075" y="5867798"/>
              <a:ext cx="482504" cy="495479"/>
              <a:chOff x="10086894" y="4209481"/>
              <a:chExt cx="482504" cy="495479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C28AE29-FEAE-E5A6-7533-EC45BA34DCE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86894" y="4535683"/>
                <a:ext cx="48250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#AtivoA</a:t>
                </a:r>
              </a:p>
            </p:txBody>
          </p:sp>
          <p:pic>
            <p:nvPicPr>
              <p:cNvPr id="53" name="!!I1">
                <a:extLst>
                  <a:ext uri="{FF2B5EF4-FFF2-40B4-BE49-F238E27FC236}">
                    <a16:creationId xmlns:a16="http://schemas.microsoft.com/office/drawing/2014/main" id="{188D34A7-9666-9315-387C-0449800C2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0BBCC24-20AD-EEE8-6561-DB4B0A1C9F96}"/>
                </a:ext>
              </a:extLst>
            </p:cNvPr>
            <p:cNvGrpSpPr>
              <a:grpSpLocks/>
            </p:cNvGrpSpPr>
            <p:nvPr/>
          </p:nvGrpSpPr>
          <p:grpSpPr>
            <a:xfrm>
              <a:off x="8680075" y="5867798"/>
              <a:ext cx="452047" cy="493679"/>
              <a:chOff x="10102122" y="4209481"/>
              <a:chExt cx="452047" cy="493679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6D348A4-0C9C-65C7-33C1-B8EFB4F7DE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02122" y="4533883"/>
                <a:ext cx="45204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#DrexB</a:t>
                </a:r>
              </a:p>
            </p:txBody>
          </p:sp>
          <p:pic>
            <p:nvPicPr>
              <p:cNvPr id="56" name="!!I1">
                <a:extLst>
                  <a:ext uri="{FF2B5EF4-FFF2-40B4-BE49-F238E27FC236}">
                    <a16:creationId xmlns:a16="http://schemas.microsoft.com/office/drawing/2014/main" id="{7A6DED90-A764-A23C-E36C-F2E63DC9FB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5FC71D1-7DDC-9D4E-AD35-7B714278BE31}"/>
                </a:ext>
              </a:extLst>
            </p:cNvPr>
            <p:cNvGrpSpPr>
              <a:grpSpLocks/>
            </p:cNvGrpSpPr>
            <p:nvPr/>
          </p:nvGrpSpPr>
          <p:grpSpPr>
            <a:xfrm>
              <a:off x="9360000" y="5867798"/>
              <a:ext cx="660437" cy="493679"/>
              <a:chOff x="9997928" y="4209481"/>
              <a:chExt cx="660437" cy="493679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BCA1546-85F9-DF7F-B163-7EB399EDAC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97928" y="4533883"/>
                <a:ext cx="66043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Liquidante</a:t>
                </a:r>
              </a:p>
            </p:txBody>
          </p:sp>
          <p:pic>
            <p:nvPicPr>
              <p:cNvPr id="59" name="!!I1" descr="Gavel with solid fill">
                <a:extLst>
                  <a:ext uri="{FF2B5EF4-FFF2-40B4-BE49-F238E27FC236}">
                    <a16:creationId xmlns:a16="http://schemas.microsoft.com/office/drawing/2014/main" id="{7580FEC7-273C-1B2C-0CD3-F2F44DA769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246BB46-3A71-B2C8-4505-951CCD38278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080000" y="5867798"/>
              <a:ext cx="415178" cy="493679"/>
              <a:chOff x="10120556" y="4209481"/>
              <a:chExt cx="415178" cy="493679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37CF149-2A40-B872-03FC-9093595964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20556" y="4533883"/>
                <a:ext cx="41517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</a:rPr>
                  <a:t>Provas</a:t>
                </a:r>
              </a:p>
            </p:txBody>
          </p:sp>
          <p:pic>
            <p:nvPicPr>
              <p:cNvPr id="62" name="!!I1">
                <a:extLst>
                  <a:ext uri="{FF2B5EF4-FFF2-40B4-BE49-F238E27FC236}">
                    <a16:creationId xmlns:a16="http://schemas.microsoft.com/office/drawing/2014/main" id="{4BBAFC2C-137C-51CA-F902-F2A4799DEB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6E6CF806-E8ED-ED62-C69D-9672DF13AB41}"/>
                </a:ext>
              </a:extLst>
            </p:cNvPr>
            <p:cNvSpPr>
              <a:spLocks/>
            </p:cNvSpPr>
            <p:nvPr/>
          </p:nvSpPr>
          <p:spPr>
            <a:xfrm>
              <a:off x="7128000" y="5831798"/>
              <a:ext cx="3456000" cy="576000"/>
            </a:xfrm>
            <a:prstGeom prst="roundRect">
              <a:avLst>
                <a:gd name="adj" fmla="val 6226"/>
              </a:avLst>
            </a:prstGeom>
            <a:noFill/>
            <a:ln w="12700">
              <a:solidFill>
                <a:schemeClr val="bg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</a:endParaRPr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9AFCFC7-0BAD-47F4-ACCC-D71A0306A189}"/>
              </a:ext>
            </a:extLst>
          </p:cNvPr>
          <p:cNvCxnSpPr>
            <a:cxnSpLocks/>
            <a:stCxn id="63" idx="1"/>
            <a:endCxn id="197" idx="3"/>
          </p:cNvCxnSpPr>
          <p:nvPr/>
        </p:nvCxnSpPr>
        <p:spPr>
          <a:xfrm flipH="1">
            <a:off x="6546600" y="4245516"/>
            <a:ext cx="600879" cy="0"/>
          </a:xfrm>
          <a:prstGeom prst="straightConnector1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FBAC283-2453-EC4A-F78F-7A167F82A46B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10603479" y="4245516"/>
            <a:ext cx="540000" cy="0"/>
          </a:xfrm>
          <a:prstGeom prst="line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1E312E3E-617B-51BF-5EB6-8788DF07B759}"/>
              </a:ext>
            </a:extLst>
          </p:cNvPr>
          <p:cNvSpPr/>
          <p:nvPr/>
        </p:nvSpPr>
        <p:spPr>
          <a:xfrm flipH="1">
            <a:off x="6299774" y="3257088"/>
            <a:ext cx="847704" cy="539558"/>
          </a:xfrm>
          <a:custGeom>
            <a:avLst/>
            <a:gdLst>
              <a:gd name="connsiteX0" fmla="*/ 1214437 w 1214437"/>
              <a:gd name="connsiteY0" fmla="*/ 538162 h 538162"/>
              <a:gd name="connsiteX1" fmla="*/ 1109662 w 1214437"/>
              <a:gd name="connsiteY1" fmla="*/ 185737 h 538162"/>
              <a:gd name="connsiteX2" fmla="*/ 842962 w 1214437"/>
              <a:gd name="connsiteY2" fmla="*/ 52387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09662 w 1214437"/>
              <a:gd name="connsiteY1" fmla="*/ 185737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57287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6337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42496 h 542496"/>
              <a:gd name="connsiteX1" fmla="*/ 1171574 w 1214437"/>
              <a:gd name="connsiteY1" fmla="*/ 199596 h 542496"/>
              <a:gd name="connsiteX2" fmla="*/ 842963 w 1214437"/>
              <a:gd name="connsiteY2" fmla="*/ 13858 h 542496"/>
              <a:gd name="connsiteX3" fmla="*/ 0 w 1214437"/>
              <a:gd name="connsiteY3" fmla="*/ 4334 h 542496"/>
              <a:gd name="connsiteX0" fmla="*/ 1214437 w 1214437"/>
              <a:gd name="connsiteY0" fmla="*/ 538270 h 538270"/>
              <a:gd name="connsiteX1" fmla="*/ 1171574 w 1214437"/>
              <a:gd name="connsiteY1" fmla="*/ 195370 h 538270"/>
              <a:gd name="connsiteX2" fmla="*/ 842963 w 1214437"/>
              <a:gd name="connsiteY2" fmla="*/ 9632 h 538270"/>
              <a:gd name="connsiteX3" fmla="*/ 0 w 1214437"/>
              <a:gd name="connsiteY3" fmla="*/ 108 h 538270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76300 w 1214437"/>
              <a:gd name="connsiteY2" fmla="*/ 14287 h 538162"/>
              <a:gd name="connsiteX3" fmla="*/ 0 w 1214437"/>
              <a:gd name="connsiteY3" fmla="*/ 0 h 538162"/>
              <a:gd name="connsiteX0" fmla="*/ 1214437 w 1214437"/>
              <a:gd name="connsiteY0" fmla="*/ 539885 h 539885"/>
              <a:gd name="connsiteX1" fmla="*/ 1185862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9885 h 539885"/>
              <a:gd name="connsiteX1" fmla="*/ 1181099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9885 h 539885"/>
              <a:gd name="connsiteX1" fmla="*/ 1166812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9885 h 539885"/>
              <a:gd name="connsiteX1" fmla="*/ 1176337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6227"/>
              <a:gd name="connsiteY0" fmla="*/ 539885 h 539885"/>
              <a:gd name="connsiteX1" fmla="*/ 1176337 w 1216227"/>
              <a:gd name="connsiteY1" fmla="*/ 196985 h 539885"/>
              <a:gd name="connsiteX2" fmla="*/ 876300 w 1216227"/>
              <a:gd name="connsiteY2" fmla="*/ 16010 h 539885"/>
              <a:gd name="connsiteX3" fmla="*/ 0 w 1216227"/>
              <a:gd name="connsiteY3" fmla="*/ 1723 h 539885"/>
              <a:gd name="connsiteX0" fmla="*/ 1214437 w 1216227"/>
              <a:gd name="connsiteY0" fmla="*/ 539885 h 539885"/>
              <a:gd name="connsiteX1" fmla="*/ 1176337 w 1216227"/>
              <a:gd name="connsiteY1" fmla="*/ 196985 h 539885"/>
              <a:gd name="connsiteX2" fmla="*/ 876300 w 1216227"/>
              <a:gd name="connsiteY2" fmla="*/ 16010 h 539885"/>
              <a:gd name="connsiteX3" fmla="*/ 0 w 1216227"/>
              <a:gd name="connsiteY3" fmla="*/ 1723 h 539885"/>
              <a:gd name="connsiteX0" fmla="*/ 1214437 w 1216227"/>
              <a:gd name="connsiteY0" fmla="*/ 539885 h 539885"/>
              <a:gd name="connsiteX1" fmla="*/ 1176337 w 1216227"/>
              <a:gd name="connsiteY1" fmla="*/ 196985 h 539885"/>
              <a:gd name="connsiteX2" fmla="*/ 876300 w 1216227"/>
              <a:gd name="connsiteY2" fmla="*/ 16010 h 539885"/>
              <a:gd name="connsiteX3" fmla="*/ 0 w 1216227"/>
              <a:gd name="connsiteY3" fmla="*/ 1723 h 539885"/>
              <a:gd name="connsiteX0" fmla="*/ 1214437 w 1214437"/>
              <a:gd name="connsiteY0" fmla="*/ 539885 h 539885"/>
              <a:gd name="connsiteX1" fmla="*/ 1176337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8162 h 538162"/>
              <a:gd name="connsiteX1" fmla="*/ 1176337 w 1214437"/>
              <a:gd name="connsiteY1" fmla="*/ 195262 h 538162"/>
              <a:gd name="connsiteX2" fmla="*/ 876300 w 1214437"/>
              <a:gd name="connsiteY2" fmla="*/ 14287 h 538162"/>
              <a:gd name="connsiteX3" fmla="*/ 0 w 1214437"/>
              <a:gd name="connsiteY3" fmla="*/ 0 h 538162"/>
              <a:gd name="connsiteX0" fmla="*/ 1214437 w 1216241"/>
              <a:gd name="connsiteY0" fmla="*/ 538505 h 538505"/>
              <a:gd name="connsiteX1" fmla="*/ 1181099 w 1216241"/>
              <a:gd name="connsiteY1" fmla="*/ 176555 h 538505"/>
              <a:gd name="connsiteX2" fmla="*/ 876300 w 1216241"/>
              <a:gd name="connsiteY2" fmla="*/ 14630 h 538505"/>
              <a:gd name="connsiteX3" fmla="*/ 0 w 1216241"/>
              <a:gd name="connsiteY3" fmla="*/ 343 h 538505"/>
              <a:gd name="connsiteX0" fmla="*/ 1214437 w 1216241"/>
              <a:gd name="connsiteY0" fmla="*/ 538162 h 538162"/>
              <a:gd name="connsiteX1" fmla="*/ 1181099 w 1216241"/>
              <a:gd name="connsiteY1" fmla="*/ 176212 h 538162"/>
              <a:gd name="connsiteX2" fmla="*/ 876300 w 1216241"/>
              <a:gd name="connsiteY2" fmla="*/ 14287 h 538162"/>
              <a:gd name="connsiteX3" fmla="*/ 0 w 1216241"/>
              <a:gd name="connsiteY3" fmla="*/ 0 h 538162"/>
              <a:gd name="connsiteX0" fmla="*/ 1214437 w 1214437"/>
              <a:gd name="connsiteY0" fmla="*/ 538505 h 538505"/>
              <a:gd name="connsiteX1" fmla="*/ 1176336 w 1214437"/>
              <a:gd name="connsiteY1" fmla="*/ 176555 h 538505"/>
              <a:gd name="connsiteX2" fmla="*/ 876300 w 1214437"/>
              <a:gd name="connsiteY2" fmla="*/ 14630 h 538505"/>
              <a:gd name="connsiteX3" fmla="*/ 0 w 1214437"/>
              <a:gd name="connsiteY3" fmla="*/ 343 h 538505"/>
              <a:gd name="connsiteX0" fmla="*/ 1214437 w 1214437"/>
              <a:gd name="connsiteY0" fmla="*/ 538162 h 538162"/>
              <a:gd name="connsiteX1" fmla="*/ 1176336 w 1214437"/>
              <a:gd name="connsiteY1" fmla="*/ 176212 h 538162"/>
              <a:gd name="connsiteX2" fmla="*/ 876300 w 1214437"/>
              <a:gd name="connsiteY2" fmla="*/ 14287 h 538162"/>
              <a:gd name="connsiteX3" fmla="*/ 0 w 1214437"/>
              <a:gd name="connsiteY3" fmla="*/ 0 h 538162"/>
              <a:gd name="connsiteX0" fmla="*/ 1214437 w 1214437"/>
              <a:gd name="connsiteY0" fmla="*/ 541786 h 541786"/>
              <a:gd name="connsiteX1" fmla="*/ 1176336 w 1214437"/>
              <a:gd name="connsiteY1" fmla="*/ 179836 h 541786"/>
              <a:gd name="connsiteX2" fmla="*/ 876300 w 1214437"/>
              <a:gd name="connsiteY2" fmla="*/ 17911 h 541786"/>
              <a:gd name="connsiteX3" fmla="*/ 0 w 1214437"/>
              <a:gd name="connsiteY3" fmla="*/ 3624 h 541786"/>
              <a:gd name="connsiteX0" fmla="*/ 1214437 w 1218925"/>
              <a:gd name="connsiteY0" fmla="*/ 541786 h 541786"/>
              <a:gd name="connsiteX1" fmla="*/ 1176336 w 1218925"/>
              <a:gd name="connsiteY1" fmla="*/ 179836 h 541786"/>
              <a:gd name="connsiteX2" fmla="*/ 794981 w 1218925"/>
              <a:gd name="connsiteY2" fmla="*/ 17911 h 541786"/>
              <a:gd name="connsiteX3" fmla="*/ 0 w 1218925"/>
              <a:gd name="connsiteY3" fmla="*/ 3624 h 541786"/>
              <a:gd name="connsiteX0" fmla="*/ 1214437 w 1214437"/>
              <a:gd name="connsiteY0" fmla="*/ 543394 h 543394"/>
              <a:gd name="connsiteX1" fmla="*/ 1154159 w 1214437"/>
              <a:gd name="connsiteY1" fmla="*/ 181444 h 543394"/>
              <a:gd name="connsiteX2" fmla="*/ 794981 w 1214437"/>
              <a:gd name="connsiteY2" fmla="*/ 19519 h 543394"/>
              <a:gd name="connsiteX3" fmla="*/ 0 w 1214437"/>
              <a:gd name="connsiteY3" fmla="*/ 5232 h 543394"/>
              <a:gd name="connsiteX0" fmla="*/ 1214437 w 1214437"/>
              <a:gd name="connsiteY0" fmla="*/ 539558 h 539558"/>
              <a:gd name="connsiteX1" fmla="*/ 1154159 w 1214437"/>
              <a:gd name="connsiteY1" fmla="*/ 177608 h 539558"/>
              <a:gd name="connsiteX2" fmla="*/ 794981 w 1214437"/>
              <a:gd name="connsiteY2" fmla="*/ 15683 h 539558"/>
              <a:gd name="connsiteX3" fmla="*/ 0 w 1214437"/>
              <a:gd name="connsiteY3" fmla="*/ 1396 h 539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437" h="539558">
                <a:moveTo>
                  <a:pt x="1214437" y="539558"/>
                </a:moveTo>
                <a:cubicBezTo>
                  <a:pt x="1207292" y="394302"/>
                  <a:pt x="1224068" y="264920"/>
                  <a:pt x="1154159" y="177608"/>
                </a:cubicBezTo>
                <a:cubicBezTo>
                  <a:pt x="1084250" y="90296"/>
                  <a:pt x="987340" y="30765"/>
                  <a:pt x="794981" y="15683"/>
                </a:cubicBezTo>
                <a:cubicBezTo>
                  <a:pt x="602622" y="601"/>
                  <a:pt x="333772" y="-2177"/>
                  <a:pt x="0" y="1396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02D65B7-D7CF-BB3E-D19A-FB44E8E8B85D}"/>
              </a:ext>
            </a:extLst>
          </p:cNvPr>
          <p:cNvSpPr txBox="1">
            <a:spLocks/>
          </p:cNvSpPr>
          <p:nvPr/>
        </p:nvSpPr>
        <p:spPr>
          <a:xfrm>
            <a:off x="540000" y="5792169"/>
            <a:ext cx="1599797" cy="50783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 anchor="b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</a:rPr>
              <a:t>T: Token</a:t>
            </a:r>
          </a:p>
          <a:p>
            <a:r>
              <a:rPr lang="pt-BR" sz="1100" dirty="0">
                <a:solidFill>
                  <a:schemeClr val="bg2"/>
                </a:solidFill>
              </a:rPr>
              <a:t>#: Segredo | Compromisso</a:t>
            </a:r>
          </a:p>
          <a:p>
            <a:r>
              <a:rPr lang="pt-BR" sz="1100" dirty="0">
                <a:solidFill>
                  <a:schemeClr val="bg2"/>
                </a:solidFill>
              </a:rPr>
              <a:t>X: Anulador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1DEF45B-CB38-F4C6-A5A8-98B9EF12D7BE}"/>
              </a:ext>
            </a:extLst>
          </p:cNvPr>
          <p:cNvGrpSpPr/>
          <p:nvPr/>
        </p:nvGrpSpPr>
        <p:grpSpPr>
          <a:xfrm>
            <a:off x="5901607" y="3573516"/>
            <a:ext cx="405536" cy="72000"/>
            <a:chOff x="5901607" y="3573516"/>
            <a:chExt cx="405536" cy="72000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33B2ADF-92C0-B39D-4DCC-DB231F40E51F}"/>
                </a:ext>
              </a:extLst>
            </p:cNvPr>
            <p:cNvCxnSpPr>
              <a:cxnSpLocks/>
            </p:cNvCxnSpPr>
            <p:nvPr/>
          </p:nvCxnSpPr>
          <p:spPr>
            <a:xfrm>
              <a:off x="5901607" y="3573516"/>
              <a:ext cx="0" cy="72000"/>
            </a:xfrm>
            <a:prstGeom prst="line">
              <a:avLst/>
            </a:prstGeom>
            <a:noFill/>
            <a:ln w="31750" cap="rnd">
              <a:solidFill>
                <a:srgbClr val="004957"/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9E4D7D7-08C5-41D9-3BCA-874916B5B50E}"/>
                </a:ext>
              </a:extLst>
            </p:cNvPr>
            <p:cNvCxnSpPr>
              <a:cxnSpLocks/>
            </p:cNvCxnSpPr>
            <p:nvPr/>
          </p:nvCxnSpPr>
          <p:spPr>
            <a:xfrm>
              <a:off x="6307143" y="3573516"/>
              <a:ext cx="0" cy="72000"/>
            </a:xfrm>
            <a:prstGeom prst="line">
              <a:avLst/>
            </a:prstGeom>
            <a:noFill/>
            <a:ln w="31750" cap="rnd">
              <a:solidFill>
                <a:srgbClr val="004957"/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9" name="Moon 38">
            <a:extLst>
              <a:ext uri="{FF2B5EF4-FFF2-40B4-BE49-F238E27FC236}">
                <a16:creationId xmlns:a16="http://schemas.microsoft.com/office/drawing/2014/main" id="{7DF17DFC-5764-F576-D814-7199F44F0510}"/>
              </a:ext>
            </a:extLst>
          </p:cNvPr>
          <p:cNvSpPr>
            <a:spLocks/>
          </p:cNvSpPr>
          <p:nvPr/>
        </p:nvSpPr>
        <p:spPr>
          <a:xfrm rot="5400000">
            <a:off x="5868000" y="3567600"/>
            <a:ext cx="72000" cy="144000"/>
          </a:xfrm>
          <a:prstGeom prst="moon">
            <a:avLst>
              <a:gd name="adj" fmla="val 0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tailEnd type="none" w="lg" len="lg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61725DF-2CC9-29E6-0CE7-2C47E5DA7FA6}"/>
              </a:ext>
            </a:extLst>
          </p:cNvPr>
          <p:cNvSpPr/>
          <p:nvPr/>
        </p:nvSpPr>
        <p:spPr>
          <a:xfrm>
            <a:off x="943005" y="3211945"/>
            <a:ext cx="1330820" cy="743480"/>
          </a:xfrm>
          <a:custGeom>
            <a:avLst/>
            <a:gdLst>
              <a:gd name="connsiteX0" fmla="*/ 1697223 w 1697223"/>
              <a:gd name="connsiteY0" fmla="*/ 4887 h 714499"/>
              <a:gd name="connsiteX1" fmla="*/ 258948 w 1697223"/>
              <a:gd name="connsiteY1" fmla="*/ 104899 h 714499"/>
              <a:gd name="connsiteX2" fmla="*/ 6535 w 1697223"/>
              <a:gd name="connsiteY2" fmla="*/ 714499 h 714499"/>
              <a:gd name="connsiteX0" fmla="*/ 1690688 w 1690688"/>
              <a:gd name="connsiteY0" fmla="*/ 4887 h 714499"/>
              <a:gd name="connsiteX1" fmla="*/ 252413 w 1690688"/>
              <a:gd name="connsiteY1" fmla="*/ 104899 h 714499"/>
              <a:gd name="connsiteX2" fmla="*/ 0 w 1690688"/>
              <a:gd name="connsiteY2" fmla="*/ 714499 h 714499"/>
              <a:gd name="connsiteX0" fmla="*/ 1690688 w 1690688"/>
              <a:gd name="connsiteY0" fmla="*/ 4887 h 714499"/>
              <a:gd name="connsiteX1" fmla="*/ 252413 w 1690688"/>
              <a:gd name="connsiteY1" fmla="*/ 104899 h 714499"/>
              <a:gd name="connsiteX2" fmla="*/ 0 w 1690688"/>
              <a:gd name="connsiteY2" fmla="*/ 714499 h 714499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0688" h="709612">
                <a:moveTo>
                  <a:pt x="1690688" y="0"/>
                </a:moveTo>
                <a:cubicBezTo>
                  <a:pt x="1102916" y="5175"/>
                  <a:pt x="534194" y="-18257"/>
                  <a:pt x="252413" y="100012"/>
                </a:cubicBezTo>
                <a:cubicBezTo>
                  <a:pt x="-29368" y="218281"/>
                  <a:pt x="4367" y="430572"/>
                  <a:pt x="0" y="709612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C5141A9-C6DC-85E8-D234-DFE983E2D288}"/>
              </a:ext>
            </a:extLst>
          </p:cNvPr>
          <p:cNvSpPr/>
          <p:nvPr/>
        </p:nvSpPr>
        <p:spPr>
          <a:xfrm>
            <a:off x="626289" y="1796402"/>
            <a:ext cx="5192843" cy="2167198"/>
          </a:xfrm>
          <a:custGeom>
            <a:avLst/>
            <a:gdLst>
              <a:gd name="connsiteX0" fmla="*/ 1697223 w 1697223"/>
              <a:gd name="connsiteY0" fmla="*/ 4887 h 714499"/>
              <a:gd name="connsiteX1" fmla="*/ 258948 w 1697223"/>
              <a:gd name="connsiteY1" fmla="*/ 104899 h 714499"/>
              <a:gd name="connsiteX2" fmla="*/ 6535 w 1697223"/>
              <a:gd name="connsiteY2" fmla="*/ 714499 h 714499"/>
              <a:gd name="connsiteX0" fmla="*/ 1690688 w 1690688"/>
              <a:gd name="connsiteY0" fmla="*/ 4887 h 714499"/>
              <a:gd name="connsiteX1" fmla="*/ 252413 w 1690688"/>
              <a:gd name="connsiteY1" fmla="*/ 104899 h 714499"/>
              <a:gd name="connsiteX2" fmla="*/ 0 w 1690688"/>
              <a:gd name="connsiteY2" fmla="*/ 714499 h 714499"/>
              <a:gd name="connsiteX0" fmla="*/ 1690688 w 1690688"/>
              <a:gd name="connsiteY0" fmla="*/ 4887 h 714499"/>
              <a:gd name="connsiteX1" fmla="*/ 252413 w 1690688"/>
              <a:gd name="connsiteY1" fmla="*/ 104899 h 714499"/>
              <a:gd name="connsiteX2" fmla="*/ 0 w 1690688"/>
              <a:gd name="connsiteY2" fmla="*/ 714499 h 714499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0688" h="709612">
                <a:moveTo>
                  <a:pt x="1690688" y="0"/>
                </a:moveTo>
                <a:cubicBezTo>
                  <a:pt x="1102916" y="5175"/>
                  <a:pt x="534194" y="-18257"/>
                  <a:pt x="252413" y="100012"/>
                </a:cubicBezTo>
                <a:cubicBezTo>
                  <a:pt x="-29368" y="218281"/>
                  <a:pt x="4367" y="430572"/>
                  <a:pt x="0" y="709612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EA2F55E-94C5-F0C7-3DCC-575F77B6543E}"/>
              </a:ext>
            </a:extLst>
          </p:cNvPr>
          <p:cNvSpPr/>
          <p:nvPr/>
        </p:nvSpPr>
        <p:spPr>
          <a:xfrm>
            <a:off x="788215" y="2703598"/>
            <a:ext cx="6806705" cy="1260000"/>
          </a:xfrm>
          <a:custGeom>
            <a:avLst/>
            <a:gdLst>
              <a:gd name="connsiteX0" fmla="*/ 1697223 w 1697223"/>
              <a:gd name="connsiteY0" fmla="*/ 4887 h 714499"/>
              <a:gd name="connsiteX1" fmla="*/ 258948 w 1697223"/>
              <a:gd name="connsiteY1" fmla="*/ 104899 h 714499"/>
              <a:gd name="connsiteX2" fmla="*/ 6535 w 1697223"/>
              <a:gd name="connsiteY2" fmla="*/ 714499 h 714499"/>
              <a:gd name="connsiteX0" fmla="*/ 1690688 w 1690688"/>
              <a:gd name="connsiteY0" fmla="*/ 4887 h 714499"/>
              <a:gd name="connsiteX1" fmla="*/ 252413 w 1690688"/>
              <a:gd name="connsiteY1" fmla="*/ 104899 h 714499"/>
              <a:gd name="connsiteX2" fmla="*/ 0 w 1690688"/>
              <a:gd name="connsiteY2" fmla="*/ 714499 h 714499"/>
              <a:gd name="connsiteX0" fmla="*/ 1690688 w 1690688"/>
              <a:gd name="connsiteY0" fmla="*/ 4887 h 714499"/>
              <a:gd name="connsiteX1" fmla="*/ 252413 w 1690688"/>
              <a:gd name="connsiteY1" fmla="*/ 104899 h 714499"/>
              <a:gd name="connsiteX2" fmla="*/ 0 w 1690688"/>
              <a:gd name="connsiteY2" fmla="*/ 714499 h 714499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0688" h="709612">
                <a:moveTo>
                  <a:pt x="1690688" y="0"/>
                </a:moveTo>
                <a:cubicBezTo>
                  <a:pt x="1102916" y="5175"/>
                  <a:pt x="534194" y="-18257"/>
                  <a:pt x="252413" y="100012"/>
                </a:cubicBezTo>
                <a:cubicBezTo>
                  <a:pt x="-29368" y="218281"/>
                  <a:pt x="4367" y="430572"/>
                  <a:pt x="0" y="709612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1" name="Moon 70">
            <a:extLst>
              <a:ext uri="{FF2B5EF4-FFF2-40B4-BE49-F238E27FC236}">
                <a16:creationId xmlns:a16="http://schemas.microsoft.com/office/drawing/2014/main" id="{6442B3AF-F781-B77E-6F63-A5B2DC09269A}"/>
              </a:ext>
            </a:extLst>
          </p:cNvPr>
          <p:cNvSpPr>
            <a:spLocks/>
          </p:cNvSpPr>
          <p:nvPr/>
        </p:nvSpPr>
        <p:spPr>
          <a:xfrm rot="5400000">
            <a:off x="6264000" y="3567600"/>
            <a:ext cx="72000" cy="144000"/>
          </a:xfrm>
          <a:prstGeom prst="moon">
            <a:avLst>
              <a:gd name="adj" fmla="val 0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tailEnd type="none" w="lg" len="lg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92BB654-07A8-4104-C885-4E81B3B9057A}"/>
              </a:ext>
            </a:extLst>
          </p:cNvPr>
          <p:cNvGrpSpPr/>
          <p:nvPr/>
        </p:nvGrpSpPr>
        <p:grpSpPr>
          <a:xfrm>
            <a:off x="5454000" y="3114000"/>
            <a:ext cx="360000" cy="360000"/>
            <a:chOff x="5620062" y="2908338"/>
            <a:chExt cx="360000" cy="36000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FD3109B-91FF-84D2-C406-109F3813ABD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20062" y="2908338"/>
              <a:ext cx="360000" cy="360000"/>
            </a:xfrm>
            <a:prstGeom prst="ellipse">
              <a:avLst/>
            </a:prstGeom>
            <a:solidFill>
              <a:srgbClr val="0050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 err="1">
                <a:latin typeface="+mj-lt"/>
              </a:endParaRPr>
            </a:p>
          </p:txBody>
        </p:sp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C7E0DFC5-6C0A-D7E1-E274-C9440B09E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20062" y="2908338"/>
              <a:ext cx="360000" cy="360000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806F833-71A6-AC07-2276-F96948DF3F3D}"/>
              </a:ext>
            </a:extLst>
          </p:cNvPr>
          <p:cNvGrpSpPr/>
          <p:nvPr/>
        </p:nvGrpSpPr>
        <p:grpSpPr>
          <a:xfrm>
            <a:off x="6408000" y="3114000"/>
            <a:ext cx="360000" cy="360000"/>
            <a:chOff x="6120000" y="2808000"/>
            <a:chExt cx="360000" cy="36000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843CCA0-67D1-EC2D-54E3-0FF337784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20000" y="2808000"/>
              <a:ext cx="360000" cy="360000"/>
            </a:xfrm>
            <a:prstGeom prst="ellipse">
              <a:avLst/>
            </a:prstGeom>
            <a:solidFill>
              <a:srgbClr val="004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 err="1">
                <a:latin typeface="+mj-lt"/>
              </a:endParaRPr>
            </a:p>
          </p:txBody>
        </p:sp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93488FF0-2797-D822-3C05-82E7F2E9B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6120000" y="2808000"/>
              <a:ext cx="360000" cy="360000"/>
            </a:xfrm>
            <a:prstGeom prst="rect">
              <a:avLst/>
            </a:prstGeom>
          </p:spPr>
        </p:pic>
      </p:grp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766C12FC-A204-F83A-44F7-6E14B26638D2}"/>
              </a:ext>
            </a:extLst>
          </p:cNvPr>
          <p:cNvSpPr/>
          <p:nvPr/>
        </p:nvSpPr>
        <p:spPr>
          <a:xfrm flipH="1">
            <a:off x="6368109" y="1791738"/>
            <a:ext cx="5192843" cy="2167198"/>
          </a:xfrm>
          <a:custGeom>
            <a:avLst/>
            <a:gdLst>
              <a:gd name="connsiteX0" fmla="*/ 1697223 w 1697223"/>
              <a:gd name="connsiteY0" fmla="*/ 4887 h 714499"/>
              <a:gd name="connsiteX1" fmla="*/ 258948 w 1697223"/>
              <a:gd name="connsiteY1" fmla="*/ 104899 h 714499"/>
              <a:gd name="connsiteX2" fmla="*/ 6535 w 1697223"/>
              <a:gd name="connsiteY2" fmla="*/ 714499 h 714499"/>
              <a:gd name="connsiteX0" fmla="*/ 1690688 w 1690688"/>
              <a:gd name="connsiteY0" fmla="*/ 4887 h 714499"/>
              <a:gd name="connsiteX1" fmla="*/ 252413 w 1690688"/>
              <a:gd name="connsiteY1" fmla="*/ 104899 h 714499"/>
              <a:gd name="connsiteX2" fmla="*/ 0 w 1690688"/>
              <a:gd name="connsiteY2" fmla="*/ 714499 h 714499"/>
              <a:gd name="connsiteX0" fmla="*/ 1690688 w 1690688"/>
              <a:gd name="connsiteY0" fmla="*/ 4887 h 714499"/>
              <a:gd name="connsiteX1" fmla="*/ 252413 w 1690688"/>
              <a:gd name="connsiteY1" fmla="*/ 104899 h 714499"/>
              <a:gd name="connsiteX2" fmla="*/ 0 w 1690688"/>
              <a:gd name="connsiteY2" fmla="*/ 714499 h 714499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0688" h="709612">
                <a:moveTo>
                  <a:pt x="1690688" y="0"/>
                </a:moveTo>
                <a:cubicBezTo>
                  <a:pt x="1102916" y="5175"/>
                  <a:pt x="534194" y="-18257"/>
                  <a:pt x="252413" y="100012"/>
                </a:cubicBezTo>
                <a:cubicBezTo>
                  <a:pt x="-29368" y="218281"/>
                  <a:pt x="4367" y="430572"/>
                  <a:pt x="0" y="709612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5129A449-92CE-18BA-5A15-D43CFE8FB56F}"/>
              </a:ext>
            </a:extLst>
          </p:cNvPr>
          <p:cNvSpPr/>
          <p:nvPr/>
        </p:nvSpPr>
        <p:spPr>
          <a:xfrm flipH="1">
            <a:off x="8104037" y="2695424"/>
            <a:ext cx="3313966" cy="1260000"/>
          </a:xfrm>
          <a:custGeom>
            <a:avLst/>
            <a:gdLst>
              <a:gd name="connsiteX0" fmla="*/ 1697223 w 1697223"/>
              <a:gd name="connsiteY0" fmla="*/ 4887 h 714499"/>
              <a:gd name="connsiteX1" fmla="*/ 258948 w 1697223"/>
              <a:gd name="connsiteY1" fmla="*/ 104899 h 714499"/>
              <a:gd name="connsiteX2" fmla="*/ 6535 w 1697223"/>
              <a:gd name="connsiteY2" fmla="*/ 714499 h 714499"/>
              <a:gd name="connsiteX0" fmla="*/ 1690688 w 1690688"/>
              <a:gd name="connsiteY0" fmla="*/ 4887 h 714499"/>
              <a:gd name="connsiteX1" fmla="*/ 252413 w 1690688"/>
              <a:gd name="connsiteY1" fmla="*/ 104899 h 714499"/>
              <a:gd name="connsiteX2" fmla="*/ 0 w 1690688"/>
              <a:gd name="connsiteY2" fmla="*/ 714499 h 714499"/>
              <a:gd name="connsiteX0" fmla="*/ 1690688 w 1690688"/>
              <a:gd name="connsiteY0" fmla="*/ 4887 h 714499"/>
              <a:gd name="connsiteX1" fmla="*/ 252413 w 1690688"/>
              <a:gd name="connsiteY1" fmla="*/ 104899 h 714499"/>
              <a:gd name="connsiteX2" fmla="*/ 0 w 1690688"/>
              <a:gd name="connsiteY2" fmla="*/ 714499 h 714499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0688" h="709612">
                <a:moveTo>
                  <a:pt x="1690688" y="0"/>
                </a:moveTo>
                <a:cubicBezTo>
                  <a:pt x="1102916" y="5175"/>
                  <a:pt x="534194" y="-18257"/>
                  <a:pt x="252413" y="100012"/>
                </a:cubicBezTo>
                <a:cubicBezTo>
                  <a:pt x="-29368" y="218281"/>
                  <a:pt x="4367" y="430572"/>
                  <a:pt x="0" y="709612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5A81AA07-22EF-064D-679A-6BF52A9915F6}"/>
              </a:ext>
            </a:extLst>
          </p:cNvPr>
          <p:cNvSpPr/>
          <p:nvPr/>
        </p:nvSpPr>
        <p:spPr>
          <a:xfrm flipH="1">
            <a:off x="6371218" y="3675600"/>
            <a:ext cx="4908809" cy="283184"/>
          </a:xfrm>
          <a:custGeom>
            <a:avLst/>
            <a:gdLst>
              <a:gd name="connsiteX0" fmla="*/ 1697223 w 1697223"/>
              <a:gd name="connsiteY0" fmla="*/ 4887 h 714499"/>
              <a:gd name="connsiteX1" fmla="*/ 258948 w 1697223"/>
              <a:gd name="connsiteY1" fmla="*/ 104899 h 714499"/>
              <a:gd name="connsiteX2" fmla="*/ 6535 w 1697223"/>
              <a:gd name="connsiteY2" fmla="*/ 714499 h 714499"/>
              <a:gd name="connsiteX0" fmla="*/ 1690688 w 1690688"/>
              <a:gd name="connsiteY0" fmla="*/ 4887 h 714499"/>
              <a:gd name="connsiteX1" fmla="*/ 252413 w 1690688"/>
              <a:gd name="connsiteY1" fmla="*/ 104899 h 714499"/>
              <a:gd name="connsiteX2" fmla="*/ 0 w 1690688"/>
              <a:gd name="connsiteY2" fmla="*/ 714499 h 714499"/>
              <a:gd name="connsiteX0" fmla="*/ 1690688 w 1690688"/>
              <a:gd name="connsiteY0" fmla="*/ 4887 h 714499"/>
              <a:gd name="connsiteX1" fmla="*/ 252413 w 1690688"/>
              <a:gd name="connsiteY1" fmla="*/ 104899 h 714499"/>
              <a:gd name="connsiteX2" fmla="*/ 0 w 1690688"/>
              <a:gd name="connsiteY2" fmla="*/ 714499 h 714499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52413 w 1690688"/>
              <a:gd name="connsiteY1" fmla="*/ 100012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49895 w 1690688"/>
              <a:gd name="connsiteY1" fmla="*/ 51203 h 709612"/>
              <a:gd name="connsiteX2" fmla="*/ 0 w 1690688"/>
              <a:gd name="connsiteY2" fmla="*/ 709612 h 709612"/>
              <a:gd name="connsiteX0" fmla="*/ 1690688 w 1690688"/>
              <a:gd name="connsiteY0" fmla="*/ 12270 h 721882"/>
              <a:gd name="connsiteX1" fmla="*/ 252413 w 1690688"/>
              <a:gd name="connsiteY1" fmla="*/ 24425 h 721882"/>
              <a:gd name="connsiteX2" fmla="*/ 0 w 1690688"/>
              <a:gd name="connsiteY2" fmla="*/ 721882 h 721882"/>
              <a:gd name="connsiteX0" fmla="*/ 1690688 w 1690688"/>
              <a:gd name="connsiteY0" fmla="*/ 1101 h 710713"/>
              <a:gd name="connsiteX1" fmla="*/ 252413 w 1690688"/>
              <a:gd name="connsiteY1" fmla="*/ 32780 h 710713"/>
              <a:gd name="connsiteX2" fmla="*/ 0 w 1690688"/>
              <a:gd name="connsiteY2" fmla="*/ 710713 h 710713"/>
              <a:gd name="connsiteX0" fmla="*/ 1690688 w 1690688"/>
              <a:gd name="connsiteY0" fmla="*/ 1101 h 710713"/>
              <a:gd name="connsiteX1" fmla="*/ 224719 w 1690688"/>
              <a:gd name="connsiteY1" fmla="*/ 32780 h 710713"/>
              <a:gd name="connsiteX2" fmla="*/ 0 w 1690688"/>
              <a:gd name="connsiteY2" fmla="*/ 710713 h 710713"/>
              <a:gd name="connsiteX0" fmla="*/ 1690877 w 1690877"/>
              <a:gd name="connsiteY0" fmla="*/ 1101 h 710713"/>
              <a:gd name="connsiteX1" fmla="*/ 224908 w 1690877"/>
              <a:gd name="connsiteY1" fmla="*/ 32780 h 710713"/>
              <a:gd name="connsiteX2" fmla="*/ 189 w 1690877"/>
              <a:gd name="connsiteY2" fmla="*/ 710713 h 710713"/>
              <a:gd name="connsiteX0" fmla="*/ 1690877 w 1690877"/>
              <a:gd name="connsiteY0" fmla="*/ 1101 h 710713"/>
              <a:gd name="connsiteX1" fmla="*/ 224908 w 1690877"/>
              <a:gd name="connsiteY1" fmla="*/ 32780 h 710713"/>
              <a:gd name="connsiteX2" fmla="*/ 189 w 1690877"/>
              <a:gd name="connsiteY2" fmla="*/ 710713 h 710713"/>
              <a:gd name="connsiteX0" fmla="*/ 1690688 w 1690688"/>
              <a:gd name="connsiteY0" fmla="*/ 1101 h 710713"/>
              <a:gd name="connsiteX1" fmla="*/ 224719 w 1690688"/>
              <a:gd name="connsiteY1" fmla="*/ 32780 h 710713"/>
              <a:gd name="connsiteX2" fmla="*/ 0 w 1690688"/>
              <a:gd name="connsiteY2" fmla="*/ 710713 h 710713"/>
              <a:gd name="connsiteX0" fmla="*/ 1690688 w 1690688"/>
              <a:gd name="connsiteY0" fmla="*/ 0 h 709612"/>
              <a:gd name="connsiteX1" fmla="*/ 224719 w 1690688"/>
              <a:gd name="connsiteY1" fmla="*/ 31679 h 709612"/>
              <a:gd name="connsiteX2" fmla="*/ 0 w 1690688"/>
              <a:gd name="connsiteY2" fmla="*/ 709612 h 709612"/>
              <a:gd name="connsiteX0" fmla="*/ 1690688 w 1690688"/>
              <a:gd name="connsiteY0" fmla="*/ 0 h 709612"/>
              <a:gd name="connsiteX1" fmla="*/ 224719 w 1690688"/>
              <a:gd name="connsiteY1" fmla="*/ 12155 h 709612"/>
              <a:gd name="connsiteX2" fmla="*/ 0 w 1690688"/>
              <a:gd name="connsiteY2" fmla="*/ 709612 h 709612"/>
              <a:gd name="connsiteX0" fmla="*/ 1690688 w 1690688"/>
              <a:gd name="connsiteY0" fmla="*/ 17132 h 726744"/>
              <a:gd name="connsiteX1" fmla="*/ 224719 w 1690688"/>
              <a:gd name="connsiteY1" fmla="*/ 0 h 726744"/>
              <a:gd name="connsiteX2" fmla="*/ 0 w 1690688"/>
              <a:gd name="connsiteY2" fmla="*/ 726744 h 726744"/>
              <a:gd name="connsiteX0" fmla="*/ 1690688 w 1690688"/>
              <a:gd name="connsiteY0" fmla="*/ 7369 h 716981"/>
              <a:gd name="connsiteX1" fmla="*/ 224719 w 1690688"/>
              <a:gd name="connsiteY1" fmla="*/ 0 h 716981"/>
              <a:gd name="connsiteX2" fmla="*/ 0 w 1690688"/>
              <a:gd name="connsiteY2" fmla="*/ 716981 h 716981"/>
              <a:gd name="connsiteX0" fmla="*/ 1691169 w 1691169"/>
              <a:gd name="connsiteY0" fmla="*/ 7369 h 716981"/>
              <a:gd name="connsiteX1" fmla="*/ 205059 w 1691169"/>
              <a:gd name="connsiteY1" fmla="*/ 0 h 716981"/>
              <a:gd name="connsiteX2" fmla="*/ 481 w 1691169"/>
              <a:gd name="connsiteY2" fmla="*/ 716981 h 716981"/>
              <a:gd name="connsiteX0" fmla="*/ 1692128 w 1692128"/>
              <a:gd name="connsiteY0" fmla="*/ 7369 h 716981"/>
              <a:gd name="connsiteX1" fmla="*/ 206018 w 1692128"/>
              <a:gd name="connsiteY1" fmla="*/ 0 h 716981"/>
              <a:gd name="connsiteX2" fmla="*/ 1440 w 1692128"/>
              <a:gd name="connsiteY2" fmla="*/ 716981 h 716981"/>
              <a:gd name="connsiteX0" fmla="*/ 1700054 w 1700054"/>
              <a:gd name="connsiteY0" fmla="*/ 11155 h 720767"/>
              <a:gd name="connsiteX1" fmla="*/ 213944 w 1700054"/>
              <a:gd name="connsiteY1" fmla="*/ 3786 h 720767"/>
              <a:gd name="connsiteX2" fmla="*/ 9366 w 1700054"/>
              <a:gd name="connsiteY2" fmla="*/ 720767 h 720767"/>
              <a:gd name="connsiteX0" fmla="*/ 1692237 w 1692237"/>
              <a:gd name="connsiteY0" fmla="*/ 11155 h 720767"/>
              <a:gd name="connsiteX1" fmla="*/ 206127 w 1692237"/>
              <a:gd name="connsiteY1" fmla="*/ 3786 h 720767"/>
              <a:gd name="connsiteX2" fmla="*/ 1549 w 1692237"/>
              <a:gd name="connsiteY2" fmla="*/ 720767 h 720767"/>
              <a:gd name="connsiteX0" fmla="*/ 1695586 w 1695586"/>
              <a:gd name="connsiteY0" fmla="*/ 11155 h 720767"/>
              <a:gd name="connsiteX1" fmla="*/ 209476 w 1695586"/>
              <a:gd name="connsiteY1" fmla="*/ 3786 h 720767"/>
              <a:gd name="connsiteX2" fmla="*/ 4898 w 1695586"/>
              <a:gd name="connsiteY2" fmla="*/ 720767 h 720767"/>
              <a:gd name="connsiteX0" fmla="*/ 1692285 w 1692285"/>
              <a:gd name="connsiteY0" fmla="*/ 7369 h 716981"/>
              <a:gd name="connsiteX1" fmla="*/ 206175 w 1692285"/>
              <a:gd name="connsiteY1" fmla="*/ 0 h 716981"/>
              <a:gd name="connsiteX2" fmla="*/ 1597 w 1692285"/>
              <a:gd name="connsiteY2" fmla="*/ 716981 h 716981"/>
              <a:gd name="connsiteX0" fmla="*/ 1690688 w 1690688"/>
              <a:gd name="connsiteY0" fmla="*/ 7369 h 716981"/>
              <a:gd name="connsiteX1" fmla="*/ 204578 w 1690688"/>
              <a:gd name="connsiteY1" fmla="*/ 0 h 716981"/>
              <a:gd name="connsiteX2" fmla="*/ 0 w 1690688"/>
              <a:gd name="connsiteY2" fmla="*/ 716981 h 716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0688" h="716981">
                <a:moveTo>
                  <a:pt x="1690688" y="7369"/>
                </a:moveTo>
                <a:lnTo>
                  <a:pt x="204578" y="0"/>
                </a:lnTo>
                <a:cubicBezTo>
                  <a:pt x="-49510" y="10886"/>
                  <a:pt x="9402" y="330559"/>
                  <a:pt x="0" y="716981"/>
                </a:cubicBezTo>
              </a:path>
            </a:pathLst>
          </a:custGeom>
          <a:noFill/>
          <a:ln w="12700" cap="rnd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8C60B85-CA7D-765B-3AEF-4AAE1E713AEE}"/>
              </a:ext>
            </a:extLst>
          </p:cNvPr>
          <p:cNvSpPr/>
          <p:nvPr/>
        </p:nvSpPr>
        <p:spPr>
          <a:xfrm>
            <a:off x="1956892" y="3252751"/>
            <a:ext cx="3877164" cy="423895"/>
          </a:xfrm>
          <a:custGeom>
            <a:avLst/>
            <a:gdLst>
              <a:gd name="connsiteX0" fmla="*/ 279696 w 3842046"/>
              <a:gd name="connsiteY0" fmla="*/ 0 h 432291"/>
              <a:gd name="connsiteX1" fmla="*/ 36809 w 3842046"/>
              <a:gd name="connsiteY1" fmla="*/ 90488 h 432291"/>
              <a:gd name="connsiteX2" fmla="*/ 12996 w 3842046"/>
              <a:gd name="connsiteY2" fmla="*/ 290513 h 432291"/>
              <a:gd name="connsiteX3" fmla="*/ 155871 w 3842046"/>
              <a:gd name="connsiteY3" fmla="*/ 390525 h 432291"/>
              <a:gd name="connsiteX4" fmla="*/ 589259 w 3842046"/>
              <a:gd name="connsiteY4" fmla="*/ 428625 h 432291"/>
              <a:gd name="connsiteX5" fmla="*/ 3842046 w 3842046"/>
              <a:gd name="connsiteY5" fmla="*/ 428625 h 432291"/>
              <a:gd name="connsiteX0" fmla="*/ 278000 w 3840350"/>
              <a:gd name="connsiteY0" fmla="*/ 0 h 432291"/>
              <a:gd name="connsiteX1" fmla="*/ 35113 w 3840350"/>
              <a:gd name="connsiteY1" fmla="*/ 90488 h 432291"/>
              <a:gd name="connsiteX2" fmla="*/ 11300 w 3840350"/>
              <a:gd name="connsiteY2" fmla="*/ 290513 h 432291"/>
              <a:gd name="connsiteX3" fmla="*/ 130362 w 3840350"/>
              <a:gd name="connsiteY3" fmla="*/ 404812 h 432291"/>
              <a:gd name="connsiteX4" fmla="*/ 587563 w 3840350"/>
              <a:gd name="connsiteY4" fmla="*/ 428625 h 432291"/>
              <a:gd name="connsiteX5" fmla="*/ 3840350 w 3840350"/>
              <a:gd name="connsiteY5" fmla="*/ 428625 h 432291"/>
              <a:gd name="connsiteX0" fmla="*/ 278000 w 3840350"/>
              <a:gd name="connsiteY0" fmla="*/ 0 h 432291"/>
              <a:gd name="connsiteX1" fmla="*/ 35113 w 3840350"/>
              <a:gd name="connsiteY1" fmla="*/ 90488 h 432291"/>
              <a:gd name="connsiteX2" fmla="*/ 11300 w 3840350"/>
              <a:gd name="connsiteY2" fmla="*/ 290513 h 432291"/>
              <a:gd name="connsiteX3" fmla="*/ 130362 w 3840350"/>
              <a:gd name="connsiteY3" fmla="*/ 404812 h 432291"/>
              <a:gd name="connsiteX4" fmla="*/ 587563 w 3840350"/>
              <a:gd name="connsiteY4" fmla="*/ 428625 h 432291"/>
              <a:gd name="connsiteX5" fmla="*/ 3840350 w 3840350"/>
              <a:gd name="connsiteY5" fmla="*/ 428625 h 432291"/>
              <a:gd name="connsiteX0" fmla="*/ 278000 w 3840350"/>
              <a:gd name="connsiteY0" fmla="*/ 0 h 450134"/>
              <a:gd name="connsiteX1" fmla="*/ 35113 w 3840350"/>
              <a:gd name="connsiteY1" fmla="*/ 90488 h 450134"/>
              <a:gd name="connsiteX2" fmla="*/ 11300 w 3840350"/>
              <a:gd name="connsiteY2" fmla="*/ 290513 h 450134"/>
              <a:gd name="connsiteX3" fmla="*/ 130362 w 3840350"/>
              <a:gd name="connsiteY3" fmla="*/ 404812 h 450134"/>
              <a:gd name="connsiteX4" fmla="*/ 587563 w 3840350"/>
              <a:gd name="connsiteY4" fmla="*/ 428625 h 450134"/>
              <a:gd name="connsiteX5" fmla="*/ 3840350 w 3840350"/>
              <a:gd name="connsiteY5" fmla="*/ 428625 h 450134"/>
              <a:gd name="connsiteX0" fmla="*/ 311462 w 3873812"/>
              <a:gd name="connsiteY0" fmla="*/ 0 h 432291"/>
              <a:gd name="connsiteX1" fmla="*/ 68575 w 3873812"/>
              <a:gd name="connsiteY1" fmla="*/ 90488 h 432291"/>
              <a:gd name="connsiteX2" fmla="*/ 44762 w 3873812"/>
              <a:gd name="connsiteY2" fmla="*/ 290513 h 432291"/>
              <a:gd name="connsiteX3" fmla="*/ 621025 w 3873812"/>
              <a:gd name="connsiteY3" fmla="*/ 428625 h 432291"/>
              <a:gd name="connsiteX4" fmla="*/ 3873812 w 3873812"/>
              <a:gd name="connsiteY4" fmla="*/ 428625 h 432291"/>
              <a:gd name="connsiteX0" fmla="*/ 311462 w 3873812"/>
              <a:gd name="connsiteY0" fmla="*/ 0 h 432291"/>
              <a:gd name="connsiteX1" fmla="*/ 68575 w 3873812"/>
              <a:gd name="connsiteY1" fmla="*/ 90488 h 432291"/>
              <a:gd name="connsiteX2" fmla="*/ 44762 w 3873812"/>
              <a:gd name="connsiteY2" fmla="*/ 290513 h 432291"/>
              <a:gd name="connsiteX3" fmla="*/ 621025 w 3873812"/>
              <a:gd name="connsiteY3" fmla="*/ 428625 h 432291"/>
              <a:gd name="connsiteX4" fmla="*/ 3873812 w 3873812"/>
              <a:gd name="connsiteY4" fmla="*/ 428625 h 432291"/>
              <a:gd name="connsiteX0" fmla="*/ 296715 w 3859065"/>
              <a:gd name="connsiteY0" fmla="*/ 0 h 432291"/>
              <a:gd name="connsiteX1" fmla="*/ 53828 w 3859065"/>
              <a:gd name="connsiteY1" fmla="*/ 90488 h 432291"/>
              <a:gd name="connsiteX2" fmla="*/ 30015 w 3859065"/>
              <a:gd name="connsiteY2" fmla="*/ 290513 h 432291"/>
              <a:gd name="connsiteX3" fmla="*/ 606278 w 3859065"/>
              <a:gd name="connsiteY3" fmla="*/ 428625 h 432291"/>
              <a:gd name="connsiteX4" fmla="*/ 3859065 w 3859065"/>
              <a:gd name="connsiteY4" fmla="*/ 428625 h 432291"/>
              <a:gd name="connsiteX0" fmla="*/ 307640 w 3869990"/>
              <a:gd name="connsiteY0" fmla="*/ 0 h 432291"/>
              <a:gd name="connsiteX1" fmla="*/ 64753 w 3869990"/>
              <a:gd name="connsiteY1" fmla="*/ 90488 h 432291"/>
              <a:gd name="connsiteX2" fmla="*/ 26653 w 3869990"/>
              <a:gd name="connsiteY2" fmla="*/ 290513 h 432291"/>
              <a:gd name="connsiteX3" fmla="*/ 617203 w 3869990"/>
              <a:gd name="connsiteY3" fmla="*/ 428625 h 432291"/>
              <a:gd name="connsiteX4" fmla="*/ 3869990 w 3869990"/>
              <a:gd name="connsiteY4" fmla="*/ 428625 h 432291"/>
              <a:gd name="connsiteX0" fmla="*/ 292840 w 3855190"/>
              <a:gd name="connsiteY0" fmla="*/ 0 h 432291"/>
              <a:gd name="connsiteX1" fmla="*/ 49953 w 3855190"/>
              <a:gd name="connsiteY1" fmla="*/ 90488 h 432291"/>
              <a:gd name="connsiteX2" fmla="*/ 11853 w 3855190"/>
              <a:gd name="connsiteY2" fmla="*/ 290513 h 432291"/>
              <a:gd name="connsiteX3" fmla="*/ 602403 w 3855190"/>
              <a:gd name="connsiteY3" fmla="*/ 428625 h 432291"/>
              <a:gd name="connsiteX4" fmla="*/ 3855190 w 3855190"/>
              <a:gd name="connsiteY4" fmla="*/ 428625 h 432291"/>
              <a:gd name="connsiteX0" fmla="*/ 251416 w 3813766"/>
              <a:gd name="connsiteY0" fmla="*/ 0 h 432291"/>
              <a:gd name="connsiteX1" fmla="*/ 8529 w 3813766"/>
              <a:gd name="connsiteY1" fmla="*/ 90488 h 432291"/>
              <a:gd name="connsiteX2" fmla="*/ 560979 w 3813766"/>
              <a:gd name="connsiteY2" fmla="*/ 428625 h 432291"/>
              <a:gd name="connsiteX3" fmla="*/ 3813766 w 3813766"/>
              <a:gd name="connsiteY3" fmla="*/ 428625 h 432291"/>
              <a:gd name="connsiteX0" fmla="*/ 256231 w 3818581"/>
              <a:gd name="connsiteY0" fmla="*/ 0 h 432291"/>
              <a:gd name="connsiteX1" fmla="*/ 13344 w 3818581"/>
              <a:gd name="connsiteY1" fmla="*/ 90488 h 432291"/>
              <a:gd name="connsiteX2" fmla="*/ 565794 w 3818581"/>
              <a:gd name="connsiteY2" fmla="*/ 428625 h 432291"/>
              <a:gd name="connsiteX3" fmla="*/ 3818581 w 3818581"/>
              <a:gd name="connsiteY3" fmla="*/ 428625 h 432291"/>
              <a:gd name="connsiteX0" fmla="*/ 268191 w 3830541"/>
              <a:gd name="connsiteY0" fmla="*/ 0 h 432291"/>
              <a:gd name="connsiteX1" fmla="*/ 25304 w 3830541"/>
              <a:gd name="connsiteY1" fmla="*/ 90488 h 432291"/>
              <a:gd name="connsiteX2" fmla="*/ 577754 w 3830541"/>
              <a:gd name="connsiteY2" fmla="*/ 428625 h 432291"/>
              <a:gd name="connsiteX3" fmla="*/ 3830541 w 3830541"/>
              <a:gd name="connsiteY3" fmla="*/ 428625 h 432291"/>
              <a:gd name="connsiteX0" fmla="*/ 284410 w 3846760"/>
              <a:gd name="connsiteY0" fmla="*/ 0 h 432291"/>
              <a:gd name="connsiteX1" fmla="*/ 22473 w 3846760"/>
              <a:gd name="connsiteY1" fmla="*/ 138113 h 432291"/>
              <a:gd name="connsiteX2" fmla="*/ 593973 w 3846760"/>
              <a:gd name="connsiteY2" fmla="*/ 428625 h 432291"/>
              <a:gd name="connsiteX3" fmla="*/ 3846760 w 3846760"/>
              <a:gd name="connsiteY3" fmla="*/ 428625 h 432291"/>
              <a:gd name="connsiteX0" fmla="*/ 288526 w 3850876"/>
              <a:gd name="connsiteY0" fmla="*/ 0 h 432291"/>
              <a:gd name="connsiteX1" fmla="*/ 21826 w 3850876"/>
              <a:gd name="connsiteY1" fmla="*/ 114301 h 432291"/>
              <a:gd name="connsiteX2" fmla="*/ 598089 w 3850876"/>
              <a:gd name="connsiteY2" fmla="*/ 428625 h 432291"/>
              <a:gd name="connsiteX3" fmla="*/ 3850876 w 3850876"/>
              <a:gd name="connsiteY3" fmla="*/ 428625 h 432291"/>
              <a:gd name="connsiteX0" fmla="*/ 295798 w 3858148"/>
              <a:gd name="connsiteY0" fmla="*/ 0 h 432291"/>
              <a:gd name="connsiteX1" fmla="*/ 29098 w 3858148"/>
              <a:gd name="connsiteY1" fmla="*/ 114301 h 432291"/>
              <a:gd name="connsiteX2" fmla="*/ 71962 w 3858148"/>
              <a:gd name="connsiteY2" fmla="*/ 304800 h 432291"/>
              <a:gd name="connsiteX3" fmla="*/ 605361 w 3858148"/>
              <a:gd name="connsiteY3" fmla="*/ 428625 h 432291"/>
              <a:gd name="connsiteX4" fmla="*/ 3858148 w 3858148"/>
              <a:gd name="connsiteY4" fmla="*/ 428625 h 432291"/>
              <a:gd name="connsiteX0" fmla="*/ 295798 w 3858148"/>
              <a:gd name="connsiteY0" fmla="*/ 0 h 432291"/>
              <a:gd name="connsiteX1" fmla="*/ 29098 w 3858148"/>
              <a:gd name="connsiteY1" fmla="*/ 114301 h 432291"/>
              <a:gd name="connsiteX2" fmla="*/ 71962 w 3858148"/>
              <a:gd name="connsiteY2" fmla="*/ 304800 h 432291"/>
              <a:gd name="connsiteX3" fmla="*/ 605361 w 3858148"/>
              <a:gd name="connsiteY3" fmla="*/ 428625 h 432291"/>
              <a:gd name="connsiteX4" fmla="*/ 3858148 w 3858148"/>
              <a:gd name="connsiteY4" fmla="*/ 428625 h 432291"/>
              <a:gd name="connsiteX0" fmla="*/ 285046 w 3847396"/>
              <a:gd name="connsiteY0" fmla="*/ 0 h 432291"/>
              <a:gd name="connsiteX1" fmla="*/ 18346 w 3847396"/>
              <a:gd name="connsiteY1" fmla="*/ 114301 h 432291"/>
              <a:gd name="connsiteX2" fmla="*/ 61210 w 3847396"/>
              <a:gd name="connsiteY2" fmla="*/ 304800 h 432291"/>
              <a:gd name="connsiteX3" fmla="*/ 594609 w 3847396"/>
              <a:gd name="connsiteY3" fmla="*/ 428625 h 432291"/>
              <a:gd name="connsiteX4" fmla="*/ 3847396 w 3847396"/>
              <a:gd name="connsiteY4" fmla="*/ 428625 h 432291"/>
              <a:gd name="connsiteX0" fmla="*/ 299753 w 3862103"/>
              <a:gd name="connsiteY0" fmla="*/ 0 h 432291"/>
              <a:gd name="connsiteX1" fmla="*/ 33053 w 3862103"/>
              <a:gd name="connsiteY1" fmla="*/ 114301 h 432291"/>
              <a:gd name="connsiteX2" fmla="*/ 42580 w 3862103"/>
              <a:gd name="connsiteY2" fmla="*/ 338138 h 432291"/>
              <a:gd name="connsiteX3" fmla="*/ 609316 w 3862103"/>
              <a:gd name="connsiteY3" fmla="*/ 428625 h 432291"/>
              <a:gd name="connsiteX4" fmla="*/ 3862103 w 3862103"/>
              <a:gd name="connsiteY4" fmla="*/ 428625 h 432291"/>
              <a:gd name="connsiteX0" fmla="*/ 322746 w 3885096"/>
              <a:gd name="connsiteY0" fmla="*/ 0 h 432291"/>
              <a:gd name="connsiteX1" fmla="*/ 56046 w 3885096"/>
              <a:gd name="connsiteY1" fmla="*/ 114301 h 432291"/>
              <a:gd name="connsiteX2" fmla="*/ 65573 w 3885096"/>
              <a:gd name="connsiteY2" fmla="*/ 338138 h 432291"/>
              <a:gd name="connsiteX3" fmla="*/ 632309 w 3885096"/>
              <a:gd name="connsiteY3" fmla="*/ 428625 h 432291"/>
              <a:gd name="connsiteX4" fmla="*/ 3885096 w 3885096"/>
              <a:gd name="connsiteY4" fmla="*/ 428625 h 432291"/>
              <a:gd name="connsiteX0" fmla="*/ 291719 w 3854069"/>
              <a:gd name="connsiteY0" fmla="*/ 0 h 432291"/>
              <a:gd name="connsiteX1" fmla="*/ 25019 w 3854069"/>
              <a:gd name="connsiteY1" fmla="*/ 114301 h 432291"/>
              <a:gd name="connsiteX2" fmla="*/ 34546 w 3854069"/>
              <a:gd name="connsiteY2" fmla="*/ 338138 h 432291"/>
              <a:gd name="connsiteX3" fmla="*/ 601282 w 3854069"/>
              <a:gd name="connsiteY3" fmla="*/ 428625 h 432291"/>
              <a:gd name="connsiteX4" fmla="*/ 3854069 w 3854069"/>
              <a:gd name="connsiteY4" fmla="*/ 428625 h 432291"/>
              <a:gd name="connsiteX0" fmla="*/ 291719 w 3854069"/>
              <a:gd name="connsiteY0" fmla="*/ 0 h 432291"/>
              <a:gd name="connsiteX1" fmla="*/ 25019 w 3854069"/>
              <a:gd name="connsiteY1" fmla="*/ 114301 h 432291"/>
              <a:gd name="connsiteX2" fmla="*/ 34546 w 3854069"/>
              <a:gd name="connsiteY2" fmla="*/ 338138 h 432291"/>
              <a:gd name="connsiteX3" fmla="*/ 601282 w 3854069"/>
              <a:gd name="connsiteY3" fmla="*/ 428625 h 432291"/>
              <a:gd name="connsiteX4" fmla="*/ 3854069 w 3854069"/>
              <a:gd name="connsiteY4" fmla="*/ 428625 h 432291"/>
              <a:gd name="connsiteX0" fmla="*/ 291719 w 3854069"/>
              <a:gd name="connsiteY0" fmla="*/ 0 h 432291"/>
              <a:gd name="connsiteX1" fmla="*/ 25019 w 3854069"/>
              <a:gd name="connsiteY1" fmla="*/ 114301 h 432291"/>
              <a:gd name="connsiteX2" fmla="*/ 34546 w 3854069"/>
              <a:gd name="connsiteY2" fmla="*/ 338138 h 432291"/>
              <a:gd name="connsiteX3" fmla="*/ 601282 w 3854069"/>
              <a:gd name="connsiteY3" fmla="*/ 428625 h 432291"/>
              <a:gd name="connsiteX4" fmla="*/ 3854069 w 3854069"/>
              <a:gd name="connsiteY4" fmla="*/ 428625 h 432291"/>
              <a:gd name="connsiteX0" fmla="*/ 291719 w 3854069"/>
              <a:gd name="connsiteY0" fmla="*/ 91 h 432382"/>
              <a:gd name="connsiteX1" fmla="*/ 25019 w 3854069"/>
              <a:gd name="connsiteY1" fmla="*/ 114392 h 432382"/>
              <a:gd name="connsiteX2" fmla="*/ 34546 w 3854069"/>
              <a:gd name="connsiteY2" fmla="*/ 338229 h 432382"/>
              <a:gd name="connsiteX3" fmla="*/ 601282 w 3854069"/>
              <a:gd name="connsiteY3" fmla="*/ 428716 h 432382"/>
              <a:gd name="connsiteX4" fmla="*/ 3854069 w 3854069"/>
              <a:gd name="connsiteY4" fmla="*/ 428716 h 432382"/>
              <a:gd name="connsiteX0" fmla="*/ 305182 w 3867532"/>
              <a:gd name="connsiteY0" fmla="*/ 91 h 432382"/>
              <a:gd name="connsiteX1" fmla="*/ 38482 w 3867532"/>
              <a:gd name="connsiteY1" fmla="*/ 114392 h 432382"/>
              <a:gd name="connsiteX2" fmla="*/ 48009 w 3867532"/>
              <a:gd name="connsiteY2" fmla="*/ 338229 h 432382"/>
              <a:gd name="connsiteX3" fmla="*/ 614745 w 3867532"/>
              <a:gd name="connsiteY3" fmla="*/ 428716 h 432382"/>
              <a:gd name="connsiteX4" fmla="*/ 3867532 w 3867532"/>
              <a:gd name="connsiteY4" fmla="*/ 428716 h 432382"/>
              <a:gd name="connsiteX0" fmla="*/ 322746 w 3885096"/>
              <a:gd name="connsiteY0" fmla="*/ 91 h 432382"/>
              <a:gd name="connsiteX1" fmla="*/ 56046 w 3885096"/>
              <a:gd name="connsiteY1" fmla="*/ 114392 h 432382"/>
              <a:gd name="connsiteX2" fmla="*/ 65573 w 3885096"/>
              <a:gd name="connsiteY2" fmla="*/ 338229 h 432382"/>
              <a:gd name="connsiteX3" fmla="*/ 632309 w 3885096"/>
              <a:gd name="connsiteY3" fmla="*/ 428716 h 432382"/>
              <a:gd name="connsiteX4" fmla="*/ 3885096 w 3885096"/>
              <a:gd name="connsiteY4" fmla="*/ 428716 h 432382"/>
              <a:gd name="connsiteX0" fmla="*/ 322746 w 3885096"/>
              <a:gd name="connsiteY0" fmla="*/ 91 h 432382"/>
              <a:gd name="connsiteX1" fmla="*/ 56046 w 3885096"/>
              <a:gd name="connsiteY1" fmla="*/ 114392 h 432382"/>
              <a:gd name="connsiteX2" fmla="*/ 65573 w 3885096"/>
              <a:gd name="connsiteY2" fmla="*/ 338229 h 432382"/>
              <a:gd name="connsiteX3" fmla="*/ 632309 w 3885096"/>
              <a:gd name="connsiteY3" fmla="*/ 428716 h 432382"/>
              <a:gd name="connsiteX4" fmla="*/ 3885096 w 3885096"/>
              <a:gd name="connsiteY4" fmla="*/ 428716 h 432382"/>
              <a:gd name="connsiteX0" fmla="*/ 310883 w 3873233"/>
              <a:gd name="connsiteY0" fmla="*/ 91 h 432382"/>
              <a:gd name="connsiteX1" fmla="*/ 44183 w 3873233"/>
              <a:gd name="connsiteY1" fmla="*/ 114392 h 432382"/>
              <a:gd name="connsiteX2" fmla="*/ 53710 w 3873233"/>
              <a:gd name="connsiteY2" fmla="*/ 338229 h 432382"/>
              <a:gd name="connsiteX3" fmla="*/ 620446 w 3873233"/>
              <a:gd name="connsiteY3" fmla="*/ 428716 h 432382"/>
              <a:gd name="connsiteX4" fmla="*/ 3873233 w 3873233"/>
              <a:gd name="connsiteY4" fmla="*/ 428716 h 432382"/>
              <a:gd name="connsiteX0" fmla="*/ 330299 w 3892649"/>
              <a:gd name="connsiteY0" fmla="*/ 96 h 432387"/>
              <a:gd name="connsiteX1" fmla="*/ 63599 w 3892649"/>
              <a:gd name="connsiteY1" fmla="*/ 114397 h 432387"/>
              <a:gd name="connsiteX2" fmla="*/ 44551 w 3892649"/>
              <a:gd name="connsiteY2" fmla="*/ 357284 h 432387"/>
              <a:gd name="connsiteX3" fmla="*/ 639862 w 3892649"/>
              <a:gd name="connsiteY3" fmla="*/ 428721 h 432387"/>
              <a:gd name="connsiteX4" fmla="*/ 3892649 w 3892649"/>
              <a:gd name="connsiteY4" fmla="*/ 428721 h 432387"/>
              <a:gd name="connsiteX0" fmla="*/ 330299 w 3892649"/>
              <a:gd name="connsiteY0" fmla="*/ 96 h 432387"/>
              <a:gd name="connsiteX1" fmla="*/ 63599 w 3892649"/>
              <a:gd name="connsiteY1" fmla="*/ 114397 h 432387"/>
              <a:gd name="connsiteX2" fmla="*/ 44551 w 3892649"/>
              <a:gd name="connsiteY2" fmla="*/ 357284 h 432387"/>
              <a:gd name="connsiteX3" fmla="*/ 639862 w 3892649"/>
              <a:gd name="connsiteY3" fmla="*/ 428721 h 432387"/>
              <a:gd name="connsiteX4" fmla="*/ 3892649 w 3892649"/>
              <a:gd name="connsiteY4" fmla="*/ 428721 h 432387"/>
              <a:gd name="connsiteX0" fmla="*/ 330299 w 3892649"/>
              <a:gd name="connsiteY0" fmla="*/ 96 h 432387"/>
              <a:gd name="connsiteX1" fmla="*/ 63599 w 3892649"/>
              <a:gd name="connsiteY1" fmla="*/ 114397 h 432387"/>
              <a:gd name="connsiteX2" fmla="*/ 44551 w 3892649"/>
              <a:gd name="connsiteY2" fmla="*/ 357284 h 432387"/>
              <a:gd name="connsiteX3" fmla="*/ 639862 w 3892649"/>
              <a:gd name="connsiteY3" fmla="*/ 428721 h 432387"/>
              <a:gd name="connsiteX4" fmla="*/ 3892649 w 3892649"/>
              <a:gd name="connsiteY4" fmla="*/ 428721 h 432387"/>
              <a:gd name="connsiteX0" fmla="*/ 330299 w 3892649"/>
              <a:gd name="connsiteY0" fmla="*/ 96 h 432387"/>
              <a:gd name="connsiteX1" fmla="*/ 63599 w 3892649"/>
              <a:gd name="connsiteY1" fmla="*/ 114397 h 432387"/>
              <a:gd name="connsiteX2" fmla="*/ 44551 w 3892649"/>
              <a:gd name="connsiteY2" fmla="*/ 357284 h 432387"/>
              <a:gd name="connsiteX3" fmla="*/ 639862 w 3892649"/>
              <a:gd name="connsiteY3" fmla="*/ 428721 h 432387"/>
              <a:gd name="connsiteX4" fmla="*/ 3892649 w 3892649"/>
              <a:gd name="connsiteY4" fmla="*/ 428721 h 432387"/>
              <a:gd name="connsiteX0" fmla="*/ 330299 w 3892649"/>
              <a:gd name="connsiteY0" fmla="*/ 96 h 429512"/>
              <a:gd name="connsiteX1" fmla="*/ 63599 w 3892649"/>
              <a:gd name="connsiteY1" fmla="*/ 114397 h 429512"/>
              <a:gd name="connsiteX2" fmla="*/ 44551 w 3892649"/>
              <a:gd name="connsiteY2" fmla="*/ 357284 h 429512"/>
              <a:gd name="connsiteX3" fmla="*/ 639862 w 3892649"/>
              <a:gd name="connsiteY3" fmla="*/ 428721 h 429512"/>
              <a:gd name="connsiteX4" fmla="*/ 3892649 w 3892649"/>
              <a:gd name="connsiteY4" fmla="*/ 428721 h 429512"/>
              <a:gd name="connsiteX0" fmla="*/ 330299 w 3892649"/>
              <a:gd name="connsiteY0" fmla="*/ 96 h 432954"/>
              <a:gd name="connsiteX1" fmla="*/ 63599 w 3892649"/>
              <a:gd name="connsiteY1" fmla="*/ 114397 h 432954"/>
              <a:gd name="connsiteX2" fmla="*/ 44551 w 3892649"/>
              <a:gd name="connsiteY2" fmla="*/ 357284 h 432954"/>
              <a:gd name="connsiteX3" fmla="*/ 639862 w 3892649"/>
              <a:gd name="connsiteY3" fmla="*/ 428721 h 432954"/>
              <a:gd name="connsiteX4" fmla="*/ 3892649 w 3892649"/>
              <a:gd name="connsiteY4" fmla="*/ 428721 h 432954"/>
              <a:gd name="connsiteX0" fmla="*/ 330299 w 3892649"/>
              <a:gd name="connsiteY0" fmla="*/ 96 h 428721"/>
              <a:gd name="connsiteX1" fmla="*/ 63599 w 3892649"/>
              <a:gd name="connsiteY1" fmla="*/ 114397 h 428721"/>
              <a:gd name="connsiteX2" fmla="*/ 44551 w 3892649"/>
              <a:gd name="connsiteY2" fmla="*/ 357284 h 428721"/>
              <a:gd name="connsiteX3" fmla="*/ 639862 w 3892649"/>
              <a:gd name="connsiteY3" fmla="*/ 428721 h 428721"/>
              <a:gd name="connsiteX4" fmla="*/ 3892649 w 3892649"/>
              <a:gd name="connsiteY4" fmla="*/ 428721 h 428721"/>
              <a:gd name="connsiteX0" fmla="*/ 330299 w 3892649"/>
              <a:gd name="connsiteY0" fmla="*/ 96 h 428721"/>
              <a:gd name="connsiteX1" fmla="*/ 63599 w 3892649"/>
              <a:gd name="connsiteY1" fmla="*/ 114397 h 428721"/>
              <a:gd name="connsiteX2" fmla="*/ 44551 w 3892649"/>
              <a:gd name="connsiteY2" fmla="*/ 357284 h 428721"/>
              <a:gd name="connsiteX3" fmla="*/ 639862 w 3892649"/>
              <a:gd name="connsiteY3" fmla="*/ 428721 h 428721"/>
              <a:gd name="connsiteX4" fmla="*/ 3892649 w 3892649"/>
              <a:gd name="connsiteY4" fmla="*/ 428721 h 428721"/>
              <a:gd name="connsiteX0" fmla="*/ 313905 w 3876255"/>
              <a:gd name="connsiteY0" fmla="*/ 99 h 433310"/>
              <a:gd name="connsiteX1" fmla="*/ 47205 w 3876255"/>
              <a:gd name="connsiteY1" fmla="*/ 114400 h 433310"/>
              <a:gd name="connsiteX2" fmla="*/ 51970 w 3876255"/>
              <a:gd name="connsiteY2" fmla="*/ 366812 h 433310"/>
              <a:gd name="connsiteX3" fmla="*/ 623468 w 3876255"/>
              <a:gd name="connsiteY3" fmla="*/ 428724 h 433310"/>
              <a:gd name="connsiteX4" fmla="*/ 3876255 w 3876255"/>
              <a:gd name="connsiteY4" fmla="*/ 428724 h 433310"/>
              <a:gd name="connsiteX0" fmla="*/ 313905 w 3876255"/>
              <a:gd name="connsiteY0" fmla="*/ 99 h 433310"/>
              <a:gd name="connsiteX1" fmla="*/ 47205 w 3876255"/>
              <a:gd name="connsiteY1" fmla="*/ 114400 h 433310"/>
              <a:gd name="connsiteX2" fmla="*/ 51970 w 3876255"/>
              <a:gd name="connsiteY2" fmla="*/ 366812 h 433310"/>
              <a:gd name="connsiteX3" fmla="*/ 623468 w 3876255"/>
              <a:gd name="connsiteY3" fmla="*/ 428724 h 433310"/>
              <a:gd name="connsiteX4" fmla="*/ 3876255 w 3876255"/>
              <a:gd name="connsiteY4" fmla="*/ 428724 h 433310"/>
              <a:gd name="connsiteX0" fmla="*/ 313905 w 3876255"/>
              <a:gd name="connsiteY0" fmla="*/ 99 h 431193"/>
              <a:gd name="connsiteX1" fmla="*/ 47205 w 3876255"/>
              <a:gd name="connsiteY1" fmla="*/ 114400 h 431193"/>
              <a:gd name="connsiteX2" fmla="*/ 51970 w 3876255"/>
              <a:gd name="connsiteY2" fmla="*/ 366812 h 431193"/>
              <a:gd name="connsiteX3" fmla="*/ 623468 w 3876255"/>
              <a:gd name="connsiteY3" fmla="*/ 428724 h 431193"/>
              <a:gd name="connsiteX4" fmla="*/ 3876255 w 3876255"/>
              <a:gd name="connsiteY4" fmla="*/ 428724 h 431193"/>
              <a:gd name="connsiteX0" fmla="*/ 313905 w 3876255"/>
              <a:gd name="connsiteY0" fmla="*/ 99 h 431193"/>
              <a:gd name="connsiteX1" fmla="*/ 47205 w 3876255"/>
              <a:gd name="connsiteY1" fmla="*/ 114400 h 431193"/>
              <a:gd name="connsiteX2" fmla="*/ 51970 w 3876255"/>
              <a:gd name="connsiteY2" fmla="*/ 366812 h 431193"/>
              <a:gd name="connsiteX3" fmla="*/ 623468 w 3876255"/>
              <a:gd name="connsiteY3" fmla="*/ 428724 h 431193"/>
              <a:gd name="connsiteX4" fmla="*/ 3876255 w 3876255"/>
              <a:gd name="connsiteY4" fmla="*/ 428724 h 431193"/>
              <a:gd name="connsiteX0" fmla="*/ 311940 w 3874290"/>
              <a:gd name="connsiteY0" fmla="*/ 99 h 431193"/>
              <a:gd name="connsiteX1" fmla="*/ 45240 w 3874290"/>
              <a:gd name="connsiteY1" fmla="*/ 114400 h 431193"/>
              <a:gd name="connsiteX2" fmla="*/ 50005 w 3874290"/>
              <a:gd name="connsiteY2" fmla="*/ 366812 h 431193"/>
              <a:gd name="connsiteX3" fmla="*/ 621503 w 3874290"/>
              <a:gd name="connsiteY3" fmla="*/ 428724 h 431193"/>
              <a:gd name="connsiteX4" fmla="*/ 3874290 w 3874290"/>
              <a:gd name="connsiteY4" fmla="*/ 428724 h 431193"/>
              <a:gd name="connsiteX0" fmla="*/ 311940 w 3874290"/>
              <a:gd name="connsiteY0" fmla="*/ 131 h 431225"/>
              <a:gd name="connsiteX1" fmla="*/ 45240 w 3874290"/>
              <a:gd name="connsiteY1" fmla="*/ 100144 h 431225"/>
              <a:gd name="connsiteX2" fmla="*/ 50005 w 3874290"/>
              <a:gd name="connsiteY2" fmla="*/ 366844 h 431225"/>
              <a:gd name="connsiteX3" fmla="*/ 621503 w 3874290"/>
              <a:gd name="connsiteY3" fmla="*/ 428756 h 431225"/>
              <a:gd name="connsiteX4" fmla="*/ 3874290 w 3874290"/>
              <a:gd name="connsiteY4" fmla="*/ 428756 h 431225"/>
              <a:gd name="connsiteX0" fmla="*/ 304284 w 3866634"/>
              <a:gd name="connsiteY0" fmla="*/ 131 h 431225"/>
              <a:gd name="connsiteX1" fmla="*/ 37584 w 3866634"/>
              <a:gd name="connsiteY1" fmla="*/ 100144 h 431225"/>
              <a:gd name="connsiteX2" fmla="*/ 42349 w 3866634"/>
              <a:gd name="connsiteY2" fmla="*/ 366844 h 431225"/>
              <a:gd name="connsiteX3" fmla="*/ 613847 w 3866634"/>
              <a:gd name="connsiteY3" fmla="*/ 428756 h 431225"/>
              <a:gd name="connsiteX4" fmla="*/ 3866634 w 3866634"/>
              <a:gd name="connsiteY4" fmla="*/ 428756 h 431225"/>
              <a:gd name="connsiteX0" fmla="*/ 342391 w 3904741"/>
              <a:gd name="connsiteY0" fmla="*/ 131 h 431225"/>
              <a:gd name="connsiteX1" fmla="*/ 75691 w 3904741"/>
              <a:gd name="connsiteY1" fmla="*/ 100144 h 431225"/>
              <a:gd name="connsiteX2" fmla="*/ 80456 w 3904741"/>
              <a:gd name="connsiteY2" fmla="*/ 366844 h 431225"/>
              <a:gd name="connsiteX3" fmla="*/ 651954 w 3904741"/>
              <a:gd name="connsiteY3" fmla="*/ 428756 h 431225"/>
              <a:gd name="connsiteX4" fmla="*/ 3904741 w 3904741"/>
              <a:gd name="connsiteY4" fmla="*/ 428756 h 431225"/>
              <a:gd name="connsiteX0" fmla="*/ 311940 w 3874290"/>
              <a:gd name="connsiteY0" fmla="*/ 131 h 433576"/>
              <a:gd name="connsiteX1" fmla="*/ 45240 w 3874290"/>
              <a:gd name="connsiteY1" fmla="*/ 100144 h 433576"/>
              <a:gd name="connsiteX2" fmla="*/ 50005 w 3874290"/>
              <a:gd name="connsiteY2" fmla="*/ 366844 h 433576"/>
              <a:gd name="connsiteX3" fmla="*/ 621503 w 3874290"/>
              <a:gd name="connsiteY3" fmla="*/ 428756 h 433576"/>
              <a:gd name="connsiteX4" fmla="*/ 3874290 w 3874290"/>
              <a:gd name="connsiteY4" fmla="*/ 428756 h 433576"/>
              <a:gd name="connsiteX0" fmla="*/ 311940 w 3874290"/>
              <a:gd name="connsiteY0" fmla="*/ 125 h 434394"/>
              <a:gd name="connsiteX1" fmla="*/ 45240 w 3874290"/>
              <a:gd name="connsiteY1" fmla="*/ 100138 h 434394"/>
              <a:gd name="connsiteX2" fmla="*/ 50005 w 3874290"/>
              <a:gd name="connsiteY2" fmla="*/ 352550 h 434394"/>
              <a:gd name="connsiteX3" fmla="*/ 621503 w 3874290"/>
              <a:gd name="connsiteY3" fmla="*/ 428750 h 434394"/>
              <a:gd name="connsiteX4" fmla="*/ 3874290 w 3874290"/>
              <a:gd name="connsiteY4" fmla="*/ 428750 h 434394"/>
              <a:gd name="connsiteX0" fmla="*/ 317878 w 3880228"/>
              <a:gd name="connsiteY0" fmla="*/ 125 h 434394"/>
              <a:gd name="connsiteX1" fmla="*/ 51178 w 3880228"/>
              <a:gd name="connsiteY1" fmla="*/ 100138 h 434394"/>
              <a:gd name="connsiteX2" fmla="*/ 55943 w 3880228"/>
              <a:gd name="connsiteY2" fmla="*/ 352550 h 434394"/>
              <a:gd name="connsiteX3" fmla="*/ 627441 w 3880228"/>
              <a:gd name="connsiteY3" fmla="*/ 428750 h 434394"/>
              <a:gd name="connsiteX4" fmla="*/ 3880228 w 3880228"/>
              <a:gd name="connsiteY4" fmla="*/ 428750 h 434394"/>
              <a:gd name="connsiteX0" fmla="*/ 295505 w 3857855"/>
              <a:gd name="connsiteY0" fmla="*/ 125 h 434394"/>
              <a:gd name="connsiteX1" fmla="*/ 28805 w 3857855"/>
              <a:gd name="connsiteY1" fmla="*/ 100138 h 434394"/>
              <a:gd name="connsiteX2" fmla="*/ 33570 w 3857855"/>
              <a:gd name="connsiteY2" fmla="*/ 352550 h 434394"/>
              <a:gd name="connsiteX3" fmla="*/ 605068 w 3857855"/>
              <a:gd name="connsiteY3" fmla="*/ 428750 h 434394"/>
              <a:gd name="connsiteX4" fmla="*/ 3857855 w 3857855"/>
              <a:gd name="connsiteY4" fmla="*/ 428750 h 434394"/>
              <a:gd name="connsiteX0" fmla="*/ 295505 w 3857855"/>
              <a:gd name="connsiteY0" fmla="*/ 125 h 434394"/>
              <a:gd name="connsiteX1" fmla="*/ 28805 w 3857855"/>
              <a:gd name="connsiteY1" fmla="*/ 100138 h 434394"/>
              <a:gd name="connsiteX2" fmla="*/ 33570 w 3857855"/>
              <a:gd name="connsiteY2" fmla="*/ 352550 h 434394"/>
              <a:gd name="connsiteX3" fmla="*/ 605068 w 3857855"/>
              <a:gd name="connsiteY3" fmla="*/ 428750 h 434394"/>
              <a:gd name="connsiteX4" fmla="*/ 3857855 w 3857855"/>
              <a:gd name="connsiteY4" fmla="*/ 428750 h 434394"/>
              <a:gd name="connsiteX0" fmla="*/ 304282 w 3866632"/>
              <a:gd name="connsiteY0" fmla="*/ 125 h 434394"/>
              <a:gd name="connsiteX1" fmla="*/ 37582 w 3866632"/>
              <a:gd name="connsiteY1" fmla="*/ 100138 h 434394"/>
              <a:gd name="connsiteX2" fmla="*/ 42347 w 3866632"/>
              <a:gd name="connsiteY2" fmla="*/ 352550 h 434394"/>
              <a:gd name="connsiteX3" fmla="*/ 613845 w 3866632"/>
              <a:gd name="connsiteY3" fmla="*/ 428750 h 434394"/>
              <a:gd name="connsiteX4" fmla="*/ 3866632 w 3866632"/>
              <a:gd name="connsiteY4" fmla="*/ 428750 h 434394"/>
              <a:gd name="connsiteX0" fmla="*/ 291884 w 3854234"/>
              <a:gd name="connsiteY0" fmla="*/ 123 h 434745"/>
              <a:gd name="connsiteX1" fmla="*/ 25184 w 3854234"/>
              <a:gd name="connsiteY1" fmla="*/ 100136 h 434745"/>
              <a:gd name="connsiteX2" fmla="*/ 53761 w 3854234"/>
              <a:gd name="connsiteY2" fmla="*/ 347785 h 434745"/>
              <a:gd name="connsiteX3" fmla="*/ 601447 w 3854234"/>
              <a:gd name="connsiteY3" fmla="*/ 428748 h 434745"/>
              <a:gd name="connsiteX4" fmla="*/ 3854234 w 3854234"/>
              <a:gd name="connsiteY4" fmla="*/ 428748 h 434745"/>
              <a:gd name="connsiteX0" fmla="*/ 296488 w 3858838"/>
              <a:gd name="connsiteY0" fmla="*/ 123 h 434745"/>
              <a:gd name="connsiteX1" fmla="*/ 29788 w 3858838"/>
              <a:gd name="connsiteY1" fmla="*/ 100136 h 434745"/>
              <a:gd name="connsiteX2" fmla="*/ 58365 w 3858838"/>
              <a:gd name="connsiteY2" fmla="*/ 347785 h 434745"/>
              <a:gd name="connsiteX3" fmla="*/ 606051 w 3858838"/>
              <a:gd name="connsiteY3" fmla="*/ 428748 h 434745"/>
              <a:gd name="connsiteX4" fmla="*/ 3858838 w 3858838"/>
              <a:gd name="connsiteY4" fmla="*/ 428748 h 434745"/>
              <a:gd name="connsiteX0" fmla="*/ 298131 w 3860481"/>
              <a:gd name="connsiteY0" fmla="*/ 123 h 434745"/>
              <a:gd name="connsiteX1" fmla="*/ 31431 w 3860481"/>
              <a:gd name="connsiteY1" fmla="*/ 100136 h 434745"/>
              <a:gd name="connsiteX2" fmla="*/ 60008 w 3860481"/>
              <a:gd name="connsiteY2" fmla="*/ 347785 h 434745"/>
              <a:gd name="connsiteX3" fmla="*/ 607694 w 3860481"/>
              <a:gd name="connsiteY3" fmla="*/ 428748 h 434745"/>
              <a:gd name="connsiteX4" fmla="*/ 3860481 w 3860481"/>
              <a:gd name="connsiteY4" fmla="*/ 428748 h 434745"/>
              <a:gd name="connsiteX0" fmla="*/ 306082 w 3868432"/>
              <a:gd name="connsiteY0" fmla="*/ 124 h 434393"/>
              <a:gd name="connsiteX1" fmla="*/ 39382 w 3868432"/>
              <a:gd name="connsiteY1" fmla="*/ 100137 h 434393"/>
              <a:gd name="connsiteX2" fmla="*/ 53671 w 3868432"/>
              <a:gd name="connsiteY2" fmla="*/ 352549 h 434393"/>
              <a:gd name="connsiteX3" fmla="*/ 615645 w 3868432"/>
              <a:gd name="connsiteY3" fmla="*/ 428749 h 434393"/>
              <a:gd name="connsiteX4" fmla="*/ 3868432 w 3868432"/>
              <a:gd name="connsiteY4" fmla="*/ 428749 h 434393"/>
              <a:gd name="connsiteX0" fmla="*/ 304236 w 3866586"/>
              <a:gd name="connsiteY0" fmla="*/ 124 h 434393"/>
              <a:gd name="connsiteX1" fmla="*/ 37536 w 3866586"/>
              <a:gd name="connsiteY1" fmla="*/ 100137 h 434393"/>
              <a:gd name="connsiteX2" fmla="*/ 51825 w 3866586"/>
              <a:gd name="connsiteY2" fmla="*/ 352549 h 434393"/>
              <a:gd name="connsiteX3" fmla="*/ 613799 w 3866586"/>
              <a:gd name="connsiteY3" fmla="*/ 428749 h 434393"/>
              <a:gd name="connsiteX4" fmla="*/ 3866586 w 3866586"/>
              <a:gd name="connsiteY4" fmla="*/ 428749 h 434393"/>
              <a:gd name="connsiteX0" fmla="*/ 278439 w 3840789"/>
              <a:gd name="connsiteY0" fmla="*/ 169 h 434438"/>
              <a:gd name="connsiteX1" fmla="*/ 11739 w 3840789"/>
              <a:gd name="connsiteY1" fmla="*/ 100182 h 434438"/>
              <a:gd name="connsiteX2" fmla="*/ 588002 w 3840789"/>
              <a:gd name="connsiteY2" fmla="*/ 428794 h 434438"/>
              <a:gd name="connsiteX3" fmla="*/ 3840789 w 3840789"/>
              <a:gd name="connsiteY3" fmla="*/ 428794 h 434438"/>
              <a:gd name="connsiteX0" fmla="*/ 278439 w 3840789"/>
              <a:gd name="connsiteY0" fmla="*/ 169 h 434438"/>
              <a:gd name="connsiteX1" fmla="*/ 11739 w 3840789"/>
              <a:gd name="connsiteY1" fmla="*/ 100182 h 434438"/>
              <a:gd name="connsiteX2" fmla="*/ 259391 w 3840789"/>
              <a:gd name="connsiteY2" fmla="*/ 366885 h 434438"/>
              <a:gd name="connsiteX3" fmla="*/ 588002 w 3840789"/>
              <a:gd name="connsiteY3" fmla="*/ 428794 h 434438"/>
              <a:gd name="connsiteX4" fmla="*/ 3840789 w 3840789"/>
              <a:gd name="connsiteY4" fmla="*/ 428794 h 434438"/>
              <a:gd name="connsiteX0" fmla="*/ 278439 w 3840789"/>
              <a:gd name="connsiteY0" fmla="*/ 169 h 434438"/>
              <a:gd name="connsiteX1" fmla="*/ 11739 w 3840789"/>
              <a:gd name="connsiteY1" fmla="*/ 100182 h 434438"/>
              <a:gd name="connsiteX2" fmla="*/ 259391 w 3840789"/>
              <a:gd name="connsiteY2" fmla="*/ 366885 h 434438"/>
              <a:gd name="connsiteX3" fmla="*/ 588002 w 3840789"/>
              <a:gd name="connsiteY3" fmla="*/ 428794 h 434438"/>
              <a:gd name="connsiteX4" fmla="*/ 3840789 w 3840789"/>
              <a:gd name="connsiteY4" fmla="*/ 428794 h 434438"/>
              <a:gd name="connsiteX0" fmla="*/ 278439 w 3840789"/>
              <a:gd name="connsiteY0" fmla="*/ 169 h 434438"/>
              <a:gd name="connsiteX1" fmla="*/ 11739 w 3840789"/>
              <a:gd name="connsiteY1" fmla="*/ 100182 h 434438"/>
              <a:gd name="connsiteX2" fmla="*/ 259391 w 3840789"/>
              <a:gd name="connsiteY2" fmla="*/ 366885 h 434438"/>
              <a:gd name="connsiteX3" fmla="*/ 588002 w 3840789"/>
              <a:gd name="connsiteY3" fmla="*/ 428794 h 434438"/>
              <a:gd name="connsiteX4" fmla="*/ 3840789 w 3840789"/>
              <a:gd name="connsiteY4" fmla="*/ 428794 h 434438"/>
              <a:gd name="connsiteX0" fmla="*/ 278439 w 3840789"/>
              <a:gd name="connsiteY0" fmla="*/ 169 h 434438"/>
              <a:gd name="connsiteX1" fmla="*/ 11739 w 3840789"/>
              <a:gd name="connsiteY1" fmla="*/ 100182 h 434438"/>
              <a:gd name="connsiteX2" fmla="*/ 259391 w 3840789"/>
              <a:gd name="connsiteY2" fmla="*/ 366885 h 434438"/>
              <a:gd name="connsiteX3" fmla="*/ 588002 w 3840789"/>
              <a:gd name="connsiteY3" fmla="*/ 428794 h 434438"/>
              <a:gd name="connsiteX4" fmla="*/ 3840789 w 3840789"/>
              <a:gd name="connsiteY4" fmla="*/ 428794 h 434438"/>
              <a:gd name="connsiteX0" fmla="*/ 278439 w 3840789"/>
              <a:gd name="connsiteY0" fmla="*/ 169 h 434438"/>
              <a:gd name="connsiteX1" fmla="*/ 11739 w 3840789"/>
              <a:gd name="connsiteY1" fmla="*/ 100182 h 434438"/>
              <a:gd name="connsiteX2" fmla="*/ 588002 w 3840789"/>
              <a:gd name="connsiteY2" fmla="*/ 428794 h 434438"/>
              <a:gd name="connsiteX3" fmla="*/ 3840789 w 3840789"/>
              <a:gd name="connsiteY3" fmla="*/ 428794 h 434438"/>
              <a:gd name="connsiteX0" fmla="*/ 278439 w 3840789"/>
              <a:gd name="connsiteY0" fmla="*/ 169 h 434438"/>
              <a:gd name="connsiteX1" fmla="*/ 11739 w 3840789"/>
              <a:gd name="connsiteY1" fmla="*/ 100182 h 434438"/>
              <a:gd name="connsiteX2" fmla="*/ 183191 w 3840789"/>
              <a:gd name="connsiteY2" fmla="*/ 352597 h 434438"/>
              <a:gd name="connsiteX3" fmla="*/ 588002 w 3840789"/>
              <a:gd name="connsiteY3" fmla="*/ 428794 h 434438"/>
              <a:gd name="connsiteX4" fmla="*/ 3840789 w 3840789"/>
              <a:gd name="connsiteY4" fmla="*/ 428794 h 434438"/>
              <a:gd name="connsiteX0" fmla="*/ 274587 w 3836937"/>
              <a:gd name="connsiteY0" fmla="*/ 134 h 432991"/>
              <a:gd name="connsiteX1" fmla="*/ 7887 w 3836937"/>
              <a:gd name="connsiteY1" fmla="*/ 100147 h 432991"/>
              <a:gd name="connsiteX2" fmla="*/ 117427 w 3836937"/>
              <a:gd name="connsiteY2" fmla="*/ 371612 h 432991"/>
              <a:gd name="connsiteX3" fmla="*/ 584150 w 3836937"/>
              <a:gd name="connsiteY3" fmla="*/ 428759 h 432991"/>
              <a:gd name="connsiteX4" fmla="*/ 3836937 w 3836937"/>
              <a:gd name="connsiteY4" fmla="*/ 428759 h 432991"/>
              <a:gd name="connsiteX0" fmla="*/ 274587 w 3836937"/>
              <a:gd name="connsiteY0" fmla="*/ 134 h 432991"/>
              <a:gd name="connsiteX1" fmla="*/ 7887 w 3836937"/>
              <a:gd name="connsiteY1" fmla="*/ 100147 h 432991"/>
              <a:gd name="connsiteX2" fmla="*/ 117427 w 3836937"/>
              <a:gd name="connsiteY2" fmla="*/ 371612 h 432991"/>
              <a:gd name="connsiteX3" fmla="*/ 584150 w 3836937"/>
              <a:gd name="connsiteY3" fmla="*/ 428759 h 432991"/>
              <a:gd name="connsiteX4" fmla="*/ 3836937 w 3836937"/>
              <a:gd name="connsiteY4" fmla="*/ 428759 h 432991"/>
              <a:gd name="connsiteX0" fmla="*/ 274587 w 3836937"/>
              <a:gd name="connsiteY0" fmla="*/ 134 h 432991"/>
              <a:gd name="connsiteX1" fmla="*/ 7887 w 3836937"/>
              <a:gd name="connsiteY1" fmla="*/ 100147 h 432991"/>
              <a:gd name="connsiteX2" fmla="*/ 117427 w 3836937"/>
              <a:gd name="connsiteY2" fmla="*/ 371612 h 432991"/>
              <a:gd name="connsiteX3" fmla="*/ 584150 w 3836937"/>
              <a:gd name="connsiteY3" fmla="*/ 428759 h 432991"/>
              <a:gd name="connsiteX4" fmla="*/ 3836937 w 3836937"/>
              <a:gd name="connsiteY4" fmla="*/ 428759 h 432991"/>
              <a:gd name="connsiteX0" fmla="*/ 274587 w 3836937"/>
              <a:gd name="connsiteY0" fmla="*/ 134 h 432991"/>
              <a:gd name="connsiteX1" fmla="*/ 7887 w 3836937"/>
              <a:gd name="connsiteY1" fmla="*/ 100147 h 432991"/>
              <a:gd name="connsiteX2" fmla="*/ 117427 w 3836937"/>
              <a:gd name="connsiteY2" fmla="*/ 371612 h 432991"/>
              <a:gd name="connsiteX3" fmla="*/ 584150 w 3836937"/>
              <a:gd name="connsiteY3" fmla="*/ 428759 h 432991"/>
              <a:gd name="connsiteX4" fmla="*/ 3836937 w 3836937"/>
              <a:gd name="connsiteY4" fmla="*/ 428759 h 432991"/>
              <a:gd name="connsiteX0" fmla="*/ 270967 w 3833317"/>
              <a:gd name="connsiteY0" fmla="*/ 134 h 432991"/>
              <a:gd name="connsiteX1" fmla="*/ 4267 w 3833317"/>
              <a:gd name="connsiteY1" fmla="*/ 100147 h 432991"/>
              <a:gd name="connsiteX2" fmla="*/ 113807 w 3833317"/>
              <a:gd name="connsiteY2" fmla="*/ 371612 h 432991"/>
              <a:gd name="connsiteX3" fmla="*/ 580530 w 3833317"/>
              <a:gd name="connsiteY3" fmla="*/ 428759 h 432991"/>
              <a:gd name="connsiteX4" fmla="*/ 3833317 w 3833317"/>
              <a:gd name="connsiteY4" fmla="*/ 428759 h 432991"/>
              <a:gd name="connsiteX0" fmla="*/ 284052 w 3846402"/>
              <a:gd name="connsiteY0" fmla="*/ 134 h 432991"/>
              <a:gd name="connsiteX1" fmla="*/ 17352 w 3846402"/>
              <a:gd name="connsiteY1" fmla="*/ 100147 h 432991"/>
              <a:gd name="connsiteX2" fmla="*/ 126892 w 3846402"/>
              <a:gd name="connsiteY2" fmla="*/ 371612 h 432991"/>
              <a:gd name="connsiteX3" fmla="*/ 593615 w 3846402"/>
              <a:gd name="connsiteY3" fmla="*/ 428759 h 432991"/>
              <a:gd name="connsiteX4" fmla="*/ 3846402 w 3846402"/>
              <a:gd name="connsiteY4" fmla="*/ 428759 h 432991"/>
              <a:gd name="connsiteX0" fmla="*/ 284052 w 3846402"/>
              <a:gd name="connsiteY0" fmla="*/ 134 h 432991"/>
              <a:gd name="connsiteX1" fmla="*/ 17352 w 3846402"/>
              <a:gd name="connsiteY1" fmla="*/ 100147 h 432991"/>
              <a:gd name="connsiteX2" fmla="*/ 126892 w 3846402"/>
              <a:gd name="connsiteY2" fmla="*/ 371612 h 432991"/>
              <a:gd name="connsiteX3" fmla="*/ 593615 w 3846402"/>
              <a:gd name="connsiteY3" fmla="*/ 428759 h 432991"/>
              <a:gd name="connsiteX4" fmla="*/ 3846402 w 3846402"/>
              <a:gd name="connsiteY4" fmla="*/ 428759 h 432991"/>
              <a:gd name="connsiteX0" fmla="*/ 271929 w 3834279"/>
              <a:gd name="connsiteY0" fmla="*/ 134 h 432991"/>
              <a:gd name="connsiteX1" fmla="*/ 5229 w 3834279"/>
              <a:gd name="connsiteY1" fmla="*/ 100147 h 432991"/>
              <a:gd name="connsiteX2" fmla="*/ 114769 w 3834279"/>
              <a:gd name="connsiteY2" fmla="*/ 371612 h 432991"/>
              <a:gd name="connsiteX3" fmla="*/ 581492 w 3834279"/>
              <a:gd name="connsiteY3" fmla="*/ 428759 h 432991"/>
              <a:gd name="connsiteX4" fmla="*/ 3834279 w 3834279"/>
              <a:gd name="connsiteY4" fmla="*/ 428759 h 432991"/>
              <a:gd name="connsiteX0" fmla="*/ 276820 w 3839170"/>
              <a:gd name="connsiteY0" fmla="*/ 134 h 432991"/>
              <a:gd name="connsiteX1" fmla="*/ 10120 w 3839170"/>
              <a:gd name="connsiteY1" fmla="*/ 100147 h 432991"/>
              <a:gd name="connsiteX2" fmla="*/ 119660 w 3839170"/>
              <a:gd name="connsiteY2" fmla="*/ 371612 h 432991"/>
              <a:gd name="connsiteX3" fmla="*/ 586383 w 3839170"/>
              <a:gd name="connsiteY3" fmla="*/ 428759 h 432991"/>
              <a:gd name="connsiteX4" fmla="*/ 3839170 w 3839170"/>
              <a:gd name="connsiteY4" fmla="*/ 428759 h 432991"/>
              <a:gd name="connsiteX0" fmla="*/ 278438 w 3840788"/>
              <a:gd name="connsiteY0" fmla="*/ 169 h 433026"/>
              <a:gd name="connsiteX1" fmla="*/ 11738 w 3840788"/>
              <a:gd name="connsiteY1" fmla="*/ 100182 h 433026"/>
              <a:gd name="connsiteX2" fmla="*/ 588001 w 3840788"/>
              <a:gd name="connsiteY2" fmla="*/ 428794 h 433026"/>
              <a:gd name="connsiteX3" fmla="*/ 3840788 w 3840788"/>
              <a:gd name="connsiteY3" fmla="*/ 428794 h 433026"/>
              <a:gd name="connsiteX0" fmla="*/ 268608 w 3830958"/>
              <a:gd name="connsiteY0" fmla="*/ 8533 h 441390"/>
              <a:gd name="connsiteX1" fmla="*/ 1908 w 3830958"/>
              <a:gd name="connsiteY1" fmla="*/ 108546 h 441390"/>
              <a:gd name="connsiteX2" fmla="*/ 578171 w 3830958"/>
              <a:gd name="connsiteY2" fmla="*/ 437158 h 441390"/>
              <a:gd name="connsiteX3" fmla="*/ 3830958 w 3830958"/>
              <a:gd name="connsiteY3" fmla="*/ 437158 h 441390"/>
              <a:gd name="connsiteX0" fmla="*/ 282142 w 3844492"/>
              <a:gd name="connsiteY0" fmla="*/ 109 h 446020"/>
              <a:gd name="connsiteX1" fmla="*/ 1154 w 3844492"/>
              <a:gd name="connsiteY1" fmla="*/ 195372 h 446020"/>
              <a:gd name="connsiteX2" fmla="*/ 591705 w 3844492"/>
              <a:gd name="connsiteY2" fmla="*/ 428734 h 446020"/>
              <a:gd name="connsiteX3" fmla="*/ 3844492 w 3844492"/>
              <a:gd name="connsiteY3" fmla="*/ 428734 h 446020"/>
              <a:gd name="connsiteX0" fmla="*/ 283679 w 3846029"/>
              <a:gd name="connsiteY0" fmla="*/ 72 h 445983"/>
              <a:gd name="connsiteX1" fmla="*/ 2691 w 3846029"/>
              <a:gd name="connsiteY1" fmla="*/ 195335 h 445983"/>
              <a:gd name="connsiteX2" fmla="*/ 593242 w 3846029"/>
              <a:gd name="connsiteY2" fmla="*/ 428697 h 445983"/>
              <a:gd name="connsiteX3" fmla="*/ 3846029 w 3846029"/>
              <a:gd name="connsiteY3" fmla="*/ 428697 h 445983"/>
              <a:gd name="connsiteX0" fmla="*/ 283679 w 3846029"/>
              <a:gd name="connsiteY0" fmla="*/ 56 h 445967"/>
              <a:gd name="connsiteX1" fmla="*/ 2691 w 3846029"/>
              <a:gd name="connsiteY1" fmla="*/ 195319 h 445967"/>
              <a:gd name="connsiteX2" fmla="*/ 593242 w 3846029"/>
              <a:gd name="connsiteY2" fmla="*/ 428681 h 445967"/>
              <a:gd name="connsiteX3" fmla="*/ 3846029 w 3846029"/>
              <a:gd name="connsiteY3" fmla="*/ 428681 h 445967"/>
              <a:gd name="connsiteX0" fmla="*/ 281113 w 3843463"/>
              <a:gd name="connsiteY0" fmla="*/ 49 h 445960"/>
              <a:gd name="connsiteX1" fmla="*/ 125 w 3843463"/>
              <a:gd name="connsiteY1" fmla="*/ 195312 h 445960"/>
              <a:gd name="connsiteX2" fmla="*/ 590676 w 3843463"/>
              <a:gd name="connsiteY2" fmla="*/ 428674 h 445960"/>
              <a:gd name="connsiteX3" fmla="*/ 3843463 w 3843463"/>
              <a:gd name="connsiteY3" fmla="*/ 428674 h 445960"/>
              <a:gd name="connsiteX0" fmla="*/ 281113 w 3843463"/>
              <a:gd name="connsiteY0" fmla="*/ 49 h 435376"/>
              <a:gd name="connsiteX1" fmla="*/ 125 w 3843463"/>
              <a:gd name="connsiteY1" fmla="*/ 195312 h 435376"/>
              <a:gd name="connsiteX2" fmla="*/ 590676 w 3843463"/>
              <a:gd name="connsiteY2" fmla="*/ 428674 h 435376"/>
              <a:gd name="connsiteX3" fmla="*/ 3843463 w 3843463"/>
              <a:gd name="connsiteY3" fmla="*/ 428674 h 435376"/>
              <a:gd name="connsiteX0" fmla="*/ 281147 w 3843497"/>
              <a:gd name="connsiteY0" fmla="*/ 49 h 428674"/>
              <a:gd name="connsiteX1" fmla="*/ 159 w 3843497"/>
              <a:gd name="connsiteY1" fmla="*/ 195312 h 428674"/>
              <a:gd name="connsiteX2" fmla="*/ 590710 w 3843497"/>
              <a:gd name="connsiteY2" fmla="*/ 428674 h 428674"/>
              <a:gd name="connsiteX3" fmla="*/ 3843497 w 3843497"/>
              <a:gd name="connsiteY3" fmla="*/ 428674 h 428674"/>
              <a:gd name="connsiteX0" fmla="*/ 286036 w 3848386"/>
              <a:gd name="connsiteY0" fmla="*/ 49 h 428674"/>
              <a:gd name="connsiteX1" fmla="*/ 5048 w 3848386"/>
              <a:gd name="connsiteY1" fmla="*/ 195312 h 428674"/>
              <a:gd name="connsiteX2" fmla="*/ 595599 w 3848386"/>
              <a:gd name="connsiteY2" fmla="*/ 428674 h 428674"/>
              <a:gd name="connsiteX3" fmla="*/ 3848386 w 3848386"/>
              <a:gd name="connsiteY3" fmla="*/ 428674 h 428674"/>
              <a:gd name="connsiteX0" fmla="*/ 285311 w 3847661"/>
              <a:gd name="connsiteY0" fmla="*/ 60 h 447734"/>
              <a:gd name="connsiteX1" fmla="*/ 4323 w 3847661"/>
              <a:gd name="connsiteY1" fmla="*/ 171511 h 447734"/>
              <a:gd name="connsiteX2" fmla="*/ 594874 w 3847661"/>
              <a:gd name="connsiteY2" fmla="*/ 428685 h 447734"/>
              <a:gd name="connsiteX3" fmla="*/ 3847661 w 3847661"/>
              <a:gd name="connsiteY3" fmla="*/ 428685 h 447734"/>
              <a:gd name="connsiteX0" fmla="*/ 283680 w 3846030"/>
              <a:gd name="connsiteY0" fmla="*/ 60 h 447734"/>
              <a:gd name="connsiteX1" fmla="*/ 2692 w 3846030"/>
              <a:gd name="connsiteY1" fmla="*/ 171511 h 447734"/>
              <a:gd name="connsiteX2" fmla="*/ 593243 w 3846030"/>
              <a:gd name="connsiteY2" fmla="*/ 428685 h 447734"/>
              <a:gd name="connsiteX3" fmla="*/ 3846030 w 3846030"/>
              <a:gd name="connsiteY3" fmla="*/ 428685 h 447734"/>
              <a:gd name="connsiteX0" fmla="*/ 284685 w 3847035"/>
              <a:gd name="connsiteY0" fmla="*/ 60 h 439268"/>
              <a:gd name="connsiteX1" fmla="*/ 3697 w 3847035"/>
              <a:gd name="connsiteY1" fmla="*/ 171511 h 439268"/>
              <a:gd name="connsiteX2" fmla="*/ 594248 w 3847035"/>
              <a:gd name="connsiteY2" fmla="*/ 428685 h 439268"/>
              <a:gd name="connsiteX3" fmla="*/ 3847035 w 3847035"/>
              <a:gd name="connsiteY3" fmla="*/ 428685 h 439268"/>
              <a:gd name="connsiteX0" fmla="*/ 284685 w 3847035"/>
              <a:gd name="connsiteY0" fmla="*/ 60 h 428685"/>
              <a:gd name="connsiteX1" fmla="*/ 3697 w 3847035"/>
              <a:gd name="connsiteY1" fmla="*/ 171511 h 428685"/>
              <a:gd name="connsiteX2" fmla="*/ 594248 w 3847035"/>
              <a:gd name="connsiteY2" fmla="*/ 428685 h 428685"/>
              <a:gd name="connsiteX3" fmla="*/ 3847035 w 3847035"/>
              <a:gd name="connsiteY3" fmla="*/ 428685 h 428685"/>
              <a:gd name="connsiteX0" fmla="*/ 286436 w 3848786"/>
              <a:gd name="connsiteY0" fmla="*/ 80 h 428705"/>
              <a:gd name="connsiteX1" fmla="*/ 5448 w 3848786"/>
              <a:gd name="connsiteY1" fmla="*/ 171531 h 428705"/>
              <a:gd name="connsiteX2" fmla="*/ 595999 w 3848786"/>
              <a:gd name="connsiteY2" fmla="*/ 428705 h 428705"/>
              <a:gd name="connsiteX3" fmla="*/ 3848786 w 3848786"/>
              <a:gd name="connsiteY3" fmla="*/ 428705 h 428705"/>
              <a:gd name="connsiteX0" fmla="*/ 298775 w 3861125"/>
              <a:gd name="connsiteY0" fmla="*/ 80 h 447754"/>
              <a:gd name="connsiteX1" fmla="*/ 3499 w 3861125"/>
              <a:gd name="connsiteY1" fmla="*/ 171531 h 447754"/>
              <a:gd name="connsiteX2" fmla="*/ 608338 w 3861125"/>
              <a:gd name="connsiteY2" fmla="*/ 428705 h 447754"/>
              <a:gd name="connsiteX3" fmla="*/ 3861125 w 3861125"/>
              <a:gd name="connsiteY3" fmla="*/ 428705 h 447754"/>
              <a:gd name="connsiteX0" fmla="*/ 299699 w 3862049"/>
              <a:gd name="connsiteY0" fmla="*/ 80 h 443521"/>
              <a:gd name="connsiteX1" fmla="*/ 4423 w 3862049"/>
              <a:gd name="connsiteY1" fmla="*/ 171531 h 443521"/>
              <a:gd name="connsiteX2" fmla="*/ 609262 w 3862049"/>
              <a:gd name="connsiteY2" fmla="*/ 428705 h 443521"/>
              <a:gd name="connsiteX3" fmla="*/ 3862049 w 3862049"/>
              <a:gd name="connsiteY3" fmla="*/ 428705 h 443521"/>
              <a:gd name="connsiteX0" fmla="*/ 299061 w 3861411"/>
              <a:gd name="connsiteY0" fmla="*/ 80 h 437171"/>
              <a:gd name="connsiteX1" fmla="*/ 3785 w 3861411"/>
              <a:gd name="connsiteY1" fmla="*/ 171531 h 437171"/>
              <a:gd name="connsiteX2" fmla="*/ 608624 w 3861411"/>
              <a:gd name="connsiteY2" fmla="*/ 428705 h 437171"/>
              <a:gd name="connsiteX3" fmla="*/ 3861411 w 3861411"/>
              <a:gd name="connsiteY3" fmla="*/ 428705 h 437171"/>
              <a:gd name="connsiteX0" fmla="*/ 299061 w 3861411"/>
              <a:gd name="connsiteY0" fmla="*/ 80 h 428705"/>
              <a:gd name="connsiteX1" fmla="*/ 3785 w 3861411"/>
              <a:gd name="connsiteY1" fmla="*/ 171531 h 428705"/>
              <a:gd name="connsiteX2" fmla="*/ 608624 w 3861411"/>
              <a:gd name="connsiteY2" fmla="*/ 428705 h 428705"/>
              <a:gd name="connsiteX3" fmla="*/ 3861411 w 3861411"/>
              <a:gd name="connsiteY3" fmla="*/ 428705 h 428705"/>
              <a:gd name="connsiteX0" fmla="*/ 299061 w 3861411"/>
              <a:gd name="connsiteY0" fmla="*/ 86 h 428711"/>
              <a:gd name="connsiteX1" fmla="*/ 3785 w 3861411"/>
              <a:gd name="connsiteY1" fmla="*/ 171537 h 428711"/>
              <a:gd name="connsiteX2" fmla="*/ 608624 w 3861411"/>
              <a:gd name="connsiteY2" fmla="*/ 428711 h 428711"/>
              <a:gd name="connsiteX3" fmla="*/ 3861411 w 3861411"/>
              <a:gd name="connsiteY3" fmla="*/ 428711 h 428711"/>
              <a:gd name="connsiteX0" fmla="*/ 295385 w 3857735"/>
              <a:gd name="connsiteY0" fmla="*/ 86 h 428711"/>
              <a:gd name="connsiteX1" fmla="*/ 109 w 3857735"/>
              <a:gd name="connsiteY1" fmla="*/ 171537 h 428711"/>
              <a:gd name="connsiteX2" fmla="*/ 604948 w 3857735"/>
              <a:gd name="connsiteY2" fmla="*/ 428711 h 428711"/>
              <a:gd name="connsiteX3" fmla="*/ 3857735 w 3857735"/>
              <a:gd name="connsiteY3" fmla="*/ 428711 h 428711"/>
              <a:gd name="connsiteX0" fmla="*/ 297510 w 3859860"/>
              <a:gd name="connsiteY0" fmla="*/ 99 h 428724"/>
              <a:gd name="connsiteX1" fmla="*/ 2234 w 3859860"/>
              <a:gd name="connsiteY1" fmla="*/ 171550 h 428724"/>
              <a:gd name="connsiteX2" fmla="*/ 607073 w 3859860"/>
              <a:gd name="connsiteY2" fmla="*/ 428724 h 428724"/>
              <a:gd name="connsiteX3" fmla="*/ 3859860 w 3859860"/>
              <a:gd name="connsiteY3" fmla="*/ 428724 h 428724"/>
              <a:gd name="connsiteX0" fmla="*/ 306435 w 3868785"/>
              <a:gd name="connsiteY0" fmla="*/ 99 h 447773"/>
              <a:gd name="connsiteX1" fmla="*/ 1634 w 3868785"/>
              <a:gd name="connsiteY1" fmla="*/ 171550 h 447773"/>
              <a:gd name="connsiteX2" fmla="*/ 615998 w 3868785"/>
              <a:gd name="connsiteY2" fmla="*/ 428724 h 447773"/>
              <a:gd name="connsiteX3" fmla="*/ 3868785 w 3868785"/>
              <a:gd name="connsiteY3" fmla="*/ 428724 h 447773"/>
              <a:gd name="connsiteX0" fmla="*/ 307091 w 3869441"/>
              <a:gd name="connsiteY0" fmla="*/ 99 h 439307"/>
              <a:gd name="connsiteX1" fmla="*/ 2290 w 3869441"/>
              <a:gd name="connsiteY1" fmla="*/ 171550 h 439307"/>
              <a:gd name="connsiteX2" fmla="*/ 616654 w 3869441"/>
              <a:gd name="connsiteY2" fmla="*/ 428724 h 439307"/>
              <a:gd name="connsiteX3" fmla="*/ 3869441 w 3869441"/>
              <a:gd name="connsiteY3" fmla="*/ 428724 h 439307"/>
              <a:gd name="connsiteX0" fmla="*/ 307091 w 3869441"/>
              <a:gd name="connsiteY0" fmla="*/ 99 h 432957"/>
              <a:gd name="connsiteX1" fmla="*/ 2290 w 3869441"/>
              <a:gd name="connsiteY1" fmla="*/ 171550 h 432957"/>
              <a:gd name="connsiteX2" fmla="*/ 616654 w 3869441"/>
              <a:gd name="connsiteY2" fmla="*/ 428724 h 432957"/>
              <a:gd name="connsiteX3" fmla="*/ 3869441 w 3869441"/>
              <a:gd name="connsiteY3" fmla="*/ 428724 h 432957"/>
              <a:gd name="connsiteX0" fmla="*/ 305251 w 3867601"/>
              <a:gd name="connsiteY0" fmla="*/ 118 h 432976"/>
              <a:gd name="connsiteX1" fmla="*/ 450 w 3867601"/>
              <a:gd name="connsiteY1" fmla="*/ 171569 h 432976"/>
              <a:gd name="connsiteX2" fmla="*/ 614814 w 3867601"/>
              <a:gd name="connsiteY2" fmla="*/ 428743 h 432976"/>
              <a:gd name="connsiteX3" fmla="*/ 3867601 w 3867601"/>
              <a:gd name="connsiteY3" fmla="*/ 428743 h 432976"/>
              <a:gd name="connsiteX0" fmla="*/ 307092 w 3869442"/>
              <a:gd name="connsiteY0" fmla="*/ 118 h 432976"/>
              <a:gd name="connsiteX1" fmla="*/ 2291 w 3869442"/>
              <a:gd name="connsiteY1" fmla="*/ 171569 h 432976"/>
              <a:gd name="connsiteX2" fmla="*/ 616655 w 3869442"/>
              <a:gd name="connsiteY2" fmla="*/ 428743 h 432976"/>
              <a:gd name="connsiteX3" fmla="*/ 3869442 w 3869442"/>
              <a:gd name="connsiteY3" fmla="*/ 428743 h 432976"/>
              <a:gd name="connsiteX0" fmla="*/ 305653 w 3868003"/>
              <a:gd name="connsiteY0" fmla="*/ 76 h 432934"/>
              <a:gd name="connsiteX1" fmla="*/ 852 w 3868003"/>
              <a:gd name="connsiteY1" fmla="*/ 171527 h 432934"/>
              <a:gd name="connsiteX2" fmla="*/ 615216 w 3868003"/>
              <a:gd name="connsiteY2" fmla="*/ 428701 h 432934"/>
              <a:gd name="connsiteX3" fmla="*/ 3868003 w 3868003"/>
              <a:gd name="connsiteY3" fmla="*/ 428701 h 432934"/>
              <a:gd name="connsiteX0" fmla="*/ 305653 w 3868003"/>
              <a:gd name="connsiteY0" fmla="*/ 64 h 432922"/>
              <a:gd name="connsiteX1" fmla="*/ 852 w 3868003"/>
              <a:gd name="connsiteY1" fmla="*/ 171515 h 432922"/>
              <a:gd name="connsiteX2" fmla="*/ 615216 w 3868003"/>
              <a:gd name="connsiteY2" fmla="*/ 428689 h 432922"/>
              <a:gd name="connsiteX3" fmla="*/ 3868003 w 3868003"/>
              <a:gd name="connsiteY3" fmla="*/ 428689 h 432922"/>
              <a:gd name="connsiteX0" fmla="*/ 305653 w 3868003"/>
              <a:gd name="connsiteY0" fmla="*/ 42 h 432900"/>
              <a:gd name="connsiteX1" fmla="*/ 852 w 3868003"/>
              <a:gd name="connsiteY1" fmla="*/ 171493 h 432900"/>
              <a:gd name="connsiteX2" fmla="*/ 615216 w 3868003"/>
              <a:gd name="connsiteY2" fmla="*/ 428667 h 432900"/>
              <a:gd name="connsiteX3" fmla="*/ 3868003 w 3868003"/>
              <a:gd name="connsiteY3" fmla="*/ 428667 h 432900"/>
              <a:gd name="connsiteX0" fmla="*/ 305653 w 3868003"/>
              <a:gd name="connsiteY0" fmla="*/ 0 h 432858"/>
              <a:gd name="connsiteX1" fmla="*/ 852 w 3868003"/>
              <a:gd name="connsiteY1" fmla="*/ 171451 h 432858"/>
              <a:gd name="connsiteX2" fmla="*/ 615216 w 3868003"/>
              <a:gd name="connsiteY2" fmla="*/ 428625 h 432858"/>
              <a:gd name="connsiteX3" fmla="*/ 3868003 w 3868003"/>
              <a:gd name="connsiteY3" fmla="*/ 428625 h 432858"/>
              <a:gd name="connsiteX0" fmla="*/ 305653 w 3868003"/>
              <a:gd name="connsiteY0" fmla="*/ 0 h 432858"/>
              <a:gd name="connsiteX1" fmla="*/ 852 w 3868003"/>
              <a:gd name="connsiteY1" fmla="*/ 171451 h 432858"/>
              <a:gd name="connsiteX2" fmla="*/ 615216 w 3868003"/>
              <a:gd name="connsiteY2" fmla="*/ 428625 h 432858"/>
              <a:gd name="connsiteX3" fmla="*/ 3868003 w 3868003"/>
              <a:gd name="connsiteY3" fmla="*/ 428625 h 432858"/>
              <a:gd name="connsiteX0" fmla="*/ 310648 w 3872998"/>
              <a:gd name="connsiteY0" fmla="*/ 0 h 434974"/>
              <a:gd name="connsiteX1" fmla="*/ 5847 w 3872998"/>
              <a:gd name="connsiteY1" fmla="*/ 171451 h 434974"/>
              <a:gd name="connsiteX2" fmla="*/ 620211 w 3872998"/>
              <a:gd name="connsiteY2" fmla="*/ 428625 h 434974"/>
              <a:gd name="connsiteX3" fmla="*/ 3872998 w 3872998"/>
              <a:gd name="connsiteY3" fmla="*/ 428625 h 434974"/>
              <a:gd name="connsiteX0" fmla="*/ 309048 w 3871398"/>
              <a:gd name="connsiteY0" fmla="*/ 0 h 434974"/>
              <a:gd name="connsiteX1" fmla="*/ 4247 w 3871398"/>
              <a:gd name="connsiteY1" fmla="*/ 171451 h 434974"/>
              <a:gd name="connsiteX2" fmla="*/ 618611 w 3871398"/>
              <a:gd name="connsiteY2" fmla="*/ 428625 h 434974"/>
              <a:gd name="connsiteX3" fmla="*/ 3871398 w 3871398"/>
              <a:gd name="connsiteY3" fmla="*/ 428625 h 434974"/>
              <a:gd name="connsiteX0" fmla="*/ 307328 w 3869678"/>
              <a:gd name="connsiteY0" fmla="*/ 0 h 434974"/>
              <a:gd name="connsiteX1" fmla="*/ 2527 w 3869678"/>
              <a:gd name="connsiteY1" fmla="*/ 171451 h 434974"/>
              <a:gd name="connsiteX2" fmla="*/ 616891 w 3869678"/>
              <a:gd name="connsiteY2" fmla="*/ 428625 h 434974"/>
              <a:gd name="connsiteX3" fmla="*/ 3869678 w 3869678"/>
              <a:gd name="connsiteY3" fmla="*/ 428625 h 434974"/>
              <a:gd name="connsiteX0" fmla="*/ 306356 w 3868706"/>
              <a:gd name="connsiteY0" fmla="*/ 0 h 434974"/>
              <a:gd name="connsiteX1" fmla="*/ 1555 w 3868706"/>
              <a:gd name="connsiteY1" fmla="*/ 171451 h 434974"/>
              <a:gd name="connsiteX2" fmla="*/ 615919 w 3868706"/>
              <a:gd name="connsiteY2" fmla="*/ 428625 h 434974"/>
              <a:gd name="connsiteX3" fmla="*/ 3868706 w 3868706"/>
              <a:gd name="connsiteY3" fmla="*/ 428625 h 434974"/>
              <a:gd name="connsiteX0" fmla="*/ 306356 w 3868706"/>
              <a:gd name="connsiteY0" fmla="*/ 0 h 434974"/>
              <a:gd name="connsiteX1" fmla="*/ 1555 w 3868706"/>
              <a:gd name="connsiteY1" fmla="*/ 171451 h 434974"/>
              <a:gd name="connsiteX2" fmla="*/ 615919 w 3868706"/>
              <a:gd name="connsiteY2" fmla="*/ 428625 h 434974"/>
              <a:gd name="connsiteX3" fmla="*/ 3868706 w 3868706"/>
              <a:gd name="connsiteY3" fmla="*/ 428625 h 434974"/>
              <a:gd name="connsiteX0" fmla="*/ 306356 w 3868706"/>
              <a:gd name="connsiteY0" fmla="*/ 0 h 428625"/>
              <a:gd name="connsiteX1" fmla="*/ 1555 w 3868706"/>
              <a:gd name="connsiteY1" fmla="*/ 171451 h 428625"/>
              <a:gd name="connsiteX2" fmla="*/ 615919 w 3868706"/>
              <a:gd name="connsiteY2" fmla="*/ 428625 h 428625"/>
              <a:gd name="connsiteX3" fmla="*/ 3868706 w 3868706"/>
              <a:gd name="connsiteY3" fmla="*/ 428625 h 428625"/>
              <a:gd name="connsiteX0" fmla="*/ 313260 w 3875610"/>
              <a:gd name="connsiteY0" fmla="*/ 0 h 428625"/>
              <a:gd name="connsiteX1" fmla="*/ 8459 w 3875610"/>
              <a:gd name="connsiteY1" fmla="*/ 171451 h 428625"/>
              <a:gd name="connsiteX2" fmla="*/ 513285 w 3875610"/>
              <a:gd name="connsiteY2" fmla="*/ 423863 h 428625"/>
              <a:gd name="connsiteX3" fmla="*/ 3875610 w 3875610"/>
              <a:gd name="connsiteY3" fmla="*/ 428625 h 428625"/>
              <a:gd name="connsiteX0" fmla="*/ 313260 w 3875610"/>
              <a:gd name="connsiteY0" fmla="*/ 0 h 428625"/>
              <a:gd name="connsiteX1" fmla="*/ 8459 w 3875610"/>
              <a:gd name="connsiteY1" fmla="*/ 171451 h 428625"/>
              <a:gd name="connsiteX2" fmla="*/ 513285 w 3875610"/>
              <a:gd name="connsiteY2" fmla="*/ 423863 h 428625"/>
              <a:gd name="connsiteX3" fmla="*/ 3875610 w 3875610"/>
              <a:gd name="connsiteY3" fmla="*/ 428625 h 428625"/>
              <a:gd name="connsiteX0" fmla="*/ 309330 w 3871680"/>
              <a:gd name="connsiteY0" fmla="*/ 0 h 428625"/>
              <a:gd name="connsiteX1" fmla="*/ 4529 w 3871680"/>
              <a:gd name="connsiteY1" fmla="*/ 171451 h 428625"/>
              <a:gd name="connsiteX2" fmla="*/ 509355 w 3871680"/>
              <a:gd name="connsiteY2" fmla="*/ 423863 h 428625"/>
              <a:gd name="connsiteX3" fmla="*/ 3871680 w 3871680"/>
              <a:gd name="connsiteY3" fmla="*/ 428625 h 428625"/>
              <a:gd name="connsiteX0" fmla="*/ 371883 w 3934233"/>
              <a:gd name="connsiteY0" fmla="*/ 0 h 428625"/>
              <a:gd name="connsiteX1" fmla="*/ 67082 w 3934233"/>
              <a:gd name="connsiteY1" fmla="*/ 171451 h 428625"/>
              <a:gd name="connsiteX2" fmla="*/ 376646 w 3934233"/>
              <a:gd name="connsiteY2" fmla="*/ 419101 h 428625"/>
              <a:gd name="connsiteX3" fmla="*/ 3934233 w 3934233"/>
              <a:gd name="connsiteY3" fmla="*/ 428625 h 428625"/>
              <a:gd name="connsiteX0" fmla="*/ 304819 w 3867169"/>
              <a:gd name="connsiteY0" fmla="*/ 0 h 428625"/>
              <a:gd name="connsiteX1" fmla="*/ 18 w 3867169"/>
              <a:gd name="connsiteY1" fmla="*/ 171451 h 428625"/>
              <a:gd name="connsiteX2" fmla="*/ 309582 w 3867169"/>
              <a:gd name="connsiteY2" fmla="*/ 419101 h 428625"/>
              <a:gd name="connsiteX3" fmla="*/ 3867169 w 3867169"/>
              <a:gd name="connsiteY3" fmla="*/ 428625 h 428625"/>
              <a:gd name="connsiteX0" fmla="*/ 306579 w 3868929"/>
              <a:gd name="connsiteY0" fmla="*/ 0 h 428625"/>
              <a:gd name="connsiteX1" fmla="*/ 1778 w 3868929"/>
              <a:gd name="connsiteY1" fmla="*/ 171451 h 428625"/>
              <a:gd name="connsiteX2" fmla="*/ 311342 w 3868929"/>
              <a:gd name="connsiteY2" fmla="*/ 419101 h 428625"/>
              <a:gd name="connsiteX3" fmla="*/ 3868929 w 3868929"/>
              <a:gd name="connsiteY3" fmla="*/ 428625 h 428625"/>
              <a:gd name="connsiteX0" fmla="*/ 305396 w 3867746"/>
              <a:gd name="connsiteY0" fmla="*/ 0 h 428625"/>
              <a:gd name="connsiteX1" fmla="*/ 595 w 3867746"/>
              <a:gd name="connsiteY1" fmla="*/ 171451 h 428625"/>
              <a:gd name="connsiteX2" fmla="*/ 310159 w 3867746"/>
              <a:gd name="connsiteY2" fmla="*/ 419101 h 428625"/>
              <a:gd name="connsiteX3" fmla="*/ 3867746 w 3867746"/>
              <a:gd name="connsiteY3" fmla="*/ 428625 h 428625"/>
              <a:gd name="connsiteX0" fmla="*/ 393269 w 3955619"/>
              <a:gd name="connsiteY0" fmla="*/ 0 h 439068"/>
              <a:gd name="connsiteX1" fmla="*/ 88468 w 3955619"/>
              <a:gd name="connsiteY1" fmla="*/ 185739 h 439068"/>
              <a:gd name="connsiteX2" fmla="*/ 398032 w 3955619"/>
              <a:gd name="connsiteY2" fmla="*/ 419101 h 439068"/>
              <a:gd name="connsiteX3" fmla="*/ 3955619 w 3955619"/>
              <a:gd name="connsiteY3" fmla="*/ 428625 h 439068"/>
              <a:gd name="connsiteX0" fmla="*/ 306233 w 3868583"/>
              <a:gd name="connsiteY0" fmla="*/ 0 h 428927"/>
              <a:gd name="connsiteX1" fmla="*/ 1432 w 3868583"/>
              <a:gd name="connsiteY1" fmla="*/ 185739 h 428927"/>
              <a:gd name="connsiteX2" fmla="*/ 310996 w 3868583"/>
              <a:gd name="connsiteY2" fmla="*/ 419101 h 428927"/>
              <a:gd name="connsiteX3" fmla="*/ 3868583 w 3868583"/>
              <a:gd name="connsiteY3" fmla="*/ 428625 h 428927"/>
              <a:gd name="connsiteX0" fmla="*/ 306233 w 3868583"/>
              <a:gd name="connsiteY0" fmla="*/ 0 h 428927"/>
              <a:gd name="connsiteX1" fmla="*/ 1432 w 3868583"/>
              <a:gd name="connsiteY1" fmla="*/ 185739 h 428927"/>
              <a:gd name="connsiteX2" fmla="*/ 310996 w 3868583"/>
              <a:gd name="connsiteY2" fmla="*/ 419101 h 428927"/>
              <a:gd name="connsiteX3" fmla="*/ 3868583 w 3868583"/>
              <a:gd name="connsiteY3" fmla="*/ 428625 h 428927"/>
              <a:gd name="connsiteX0" fmla="*/ 304867 w 3867217"/>
              <a:gd name="connsiteY0" fmla="*/ 0 h 428927"/>
              <a:gd name="connsiteX1" fmla="*/ 66 w 3867217"/>
              <a:gd name="connsiteY1" fmla="*/ 185739 h 428927"/>
              <a:gd name="connsiteX2" fmla="*/ 309630 w 3867217"/>
              <a:gd name="connsiteY2" fmla="*/ 419101 h 428927"/>
              <a:gd name="connsiteX3" fmla="*/ 3867217 w 3867217"/>
              <a:gd name="connsiteY3" fmla="*/ 428625 h 428927"/>
              <a:gd name="connsiteX0" fmla="*/ 396786 w 3959136"/>
              <a:gd name="connsiteY0" fmla="*/ 0 h 438720"/>
              <a:gd name="connsiteX1" fmla="*/ 82460 w 3959136"/>
              <a:gd name="connsiteY1" fmla="*/ 190502 h 438720"/>
              <a:gd name="connsiteX2" fmla="*/ 401549 w 3959136"/>
              <a:gd name="connsiteY2" fmla="*/ 419101 h 438720"/>
              <a:gd name="connsiteX3" fmla="*/ 3959136 w 3959136"/>
              <a:gd name="connsiteY3" fmla="*/ 428625 h 438720"/>
              <a:gd name="connsiteX0" fmla="*/ 314814 w 3877164"/>
              <a:gd name="connsiteY0" fmla="*/ 0 h 428625"/>
              <a:gd name="connsiteX1" fmla="*/ 488 w 3877164"/>
              <a:gd name="connsiteY1" fmla="*/ 190502 h 428625"/>
              <a:gd name="connsiteX2" fmla="*/ 319577 w 3877164"/>
              <a:gd name="connsiteY2" fmla="*/ 419101 h 428625"/>
              <a:gd name="connsiteX3" fmla="*/ 3877164 w 3877164"/>
              <a:gd name="connsiteY3" fmla="*/ 428625 h 428625"/>
              <a:gd name="connsiteX0" fmla="*/ 314814 w 3877164"/>
              <a:gd name="connsiteY0" fmla="*/ 0 h 428625"/>
              <a:gd name="connsiteX1" fmla="*/ 488 w 3877164"/>
              <a:gd name="connsiteY1" fmla="*/ 190502 h 428625"/>
              <a:gd name="connsiteX2" fmla="*/ 319577 w 3877164"/>
              <a:gd name="connsiteY2" fmla="*/ 419101 h 428625"/>
              <a:gd name="connsiteX3" fmla="*/ 3877164 w 3877164"/>
              <a:gd name="connsiteY3" fmla="*/ 428625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7164" h="428625">
                <a:moveTo>
                  <a:pt x="314814" y="0"/>
                </a:moveTo>
                <a:cubicBezTo>
                  <a:pt x="10806" y="1983"/>
                  <a:pt x="-306" y="149228"/>
                  <a:pt x="488" y="190502"/>
                </a:cubicBezTo>
                <a:cubicBezTo>
                  <a:pt x="1282" y="231776"/>
                  <a:pt x="-31260" y="412751"/>
                  <a:pt x="319577" y="419101"/>
                </a:cubicBezTo>
                <a:cubicBezTo>
                  <a:pt x="670414" y="425451"/>
                  <a:pt x="2691302" y="425450"/>
                  <a:pt x="3877164" y="428625"/>
                </a:cubicBezTo>
              </a:path>
            </a:pathLst>
          </a:custGeom>
          <a:noFill/>
          <a:ln w="12700" cap="rnd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6D26EEB-3075-EB7E-157E-F4F9BC840F9F}"/>
              </a:ext>
            </a:extLst>
          </p:cNvPr>
          <p:cNvCxnSpPr>
            <a:cxnSpLocks/>
          </p:cNvCxnSpPr>
          <p:nvPr/>
        </p:nvCxnSpPr>
        <p:spPr>
          <a:xfrm>
            <a:off x="5976000" y="3675600"/>
            <a:ext cx="252000" cy="0"/>
          </a:xfrm>
          <a:prstGeom prst="line">
            <a:avLst/>
          </a:prstGeom>
          <a:noFill/>
          <a:ln w="12700" cap="rnd">
            <a:solidFill>
              <a:schemeClr val="tx2">
                <a:lumMod val="20000"/>
                <a:lumOff val="80000"/>
              </a:schemeClr>
            </a:solidFill>
            <a:prstDash val="solid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C1A7E20F-449C-318C-D363-1360B2FD7B07}"/>
              </a:ext>
            </a:extLst>
          </p:cNvPr>
          <p:cNvSpPr/>
          <p:nvPr/>
        </p:nvSpPr>
        <p:spPr>
          <a:xfrm>
            <a:off x="6561938" y="4857598"/>
            <a:ext cx="422325" cy="431917"/>
          </a:xfrm>
          <a:custGeom>
            <a:avLst/>
            <a:gdLst>
              <a:gd name="connsiteX0" fmla="*/ 1214437 w 1214437"/>
              <a:gd name="connsiteY0" fmla="*/ 538162 h 538162"/>
              <a:gd name="connsiteX1" fmla="*/ 1109662 w 1214437"/>
              <a:gd name="connsiteY1" fmla="*/ 185737 h 538162"/>
              <a:gd name="connsiteX2" fmla="*/ 842962 w 1214437"/>
              <a:gd name="connsiteY2" fmla="*/ 52387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09662 w 1214437"/>
              <a:gd name="connsiteY1" fmla="*/ 185737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57287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6337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42496 h 542496"/>
              <a:gd name="connsiteX1" fmla="*/ 1171574 w 1214437"/>
              <a:gd name="connsiteY1" fmla="*/ 199596 h 542496"/>
              <a:gd name="connsiteX2" fmla="*/ 842963 w 1214437"/>
              <a:gd name="connsiteY2" fmla="*/ 13858 h 542496"/>
              <a:gd name="connsiteX3" fmla="*/ 0 w 1214437"/>
              <a:gd name="connsiteY3" fmla="*/ 4334 h 542496"/>
              <a:gd name="connsiteX0" fmla="*/ 1214437 w 1214437"/>
              <a:gd name="connsiteY0" fmla="*/ 538270 h 538270"/>
              <a:gd name="connsiteX1" fmla="*/ 1171574 w 1214437"/>
              <a:gd name="connsiteY1" fmla="*/ 195370 h 538270"/>
              <a:gd name="connsiteX2" fmla="*/ 842963 w 1214437"/>
              <a:gd name="connsiteY2" fmla="*/ 9632 h 538270"/>
              <a:gd name="connsiteX3" fmla="*/ 0 w 1214437"/>
              <a:gd name="connsiteY3" fmla="*/ 108 h 538270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76300 w 1214437"/>
              <a:gd name="connsiteY2" fmla="*/ 14287 h 538162"/>
              <a:gd name="connsiteX3" fmla="*/ 0 w 1214437"/>
              <a:gd name="connsiteY3" fmla="*/ 0 h 538162"/>
              <a:gd name="connsiteX0" fmla="*/ 1214437 w 1214437"/>
              <a:gd name="connsiteY0" fmla="*/ 539885 h 539885"/>
              <a:gd name="connsiteX1" fmla="*/ 1185862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9885 h 539885"/>
              <a:gd name="connsiteX1" fmla="*/ 1181099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9885 h 539885"/>
              <a:gd name="connsiteX1" fmla="*/ 1166812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9885 h 539885"/>
              <a:gd name="connsiteX1" fmla="*/ 1176337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6227"/>
              <a:gd name="connsiteY0" fmla="*/ 539885 h 539885"/>
              <a:gd name="connsiteX1" fmla="*/ 1176337 w 1216227"/>
              <a:gd name="connsiteY1" fmla="*/ 196985 h 539885"/>
              <a:gd name="connsiteX2" fmla="*/ 876300 w 1216227"/>
              <a:gd name="connsiteY2" fmla="*/ 16010 h 539885"/>
              <a:gd name="connsiteX3" fmla="*/ 0 w 1216227"/>
              <a:gd name="connsiteY3" fmla="*/ 1723 h 539885"/>
              <a:gd name="connsiteX0" fmla="*/ 1214437 w 1216227"/>
              <a:gd name="connsiteY0" fmla="*/ 539885 h 539885"/>
              <a:gd name="connsiteX1" fmla="*/ 1176337 w 1216227"/>
              <a:gd name="connsiteY1" fmla="*/ 196985 h 539885"/>
              <a:gd name="connsiteX2" fmla="*/ 876300 w 1216227"/>
              <a:gd name="connsiteY2" fmla="*/ 16010 h 539885"/>
              <a:gd name="connsiteX3" fmla="*/ 0 w 1216227"/>
              <a:gd name="connsiteY3" fmla="*/ 1723 h 539885"/>
              <a:gd name="connsiteX0" fmla="*/ 1214437 w 1216227"/>
              <a:gd name="connsiteY0" fmla="*/ 539885 h 539885"/>
              <a:gd name="connsiteX1" fmla="*/ 1176337 w 1216227"/>
              <a:gd name="connsiteY1" fmla="*/ 196985 h 539885"/>
              <a:gd name="connsiteX2" fmla="*/ 876300 w 1216227"/>
              <a:gd name="connsiteY2" fmla="*/ 16010 h 539885"/>
              <a:gd name="connsiteX3" fmla="*/ 0 w 1216227"/>
              <a:gd name="connsiteY3" fmla="*/ 1723 h 539885"/>
              <a:gd name="connsiteX0" fmla="*/ 1214437 w 1214437"/>
              <a:gd name="connsiteY0" fmla="*/ 539885 h 539885"/>
              <a:gd name="connsiteX1" fmla="*/ 1176337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8162 h 538162"/>
              <a:gd name="connsiteX1" fmla="*/ 1176337 w 1214437"/>
              <a:gd name="connsiteY1" fmla="*/ 195262 h 538162"/>
              <a:gd name="connsiteX2" fmla="*/ 876300 w 1214437"/>
              <a:gd name="connsiteY2" fmla="*/ 14287 h 538162"/>
              <a:gd name="connsiteX3" fmla="*/ 0 w 1214437"/>
              <a:gd name="connsiteY3" fmla="*/ 0 h 538162"/>
              <a:gd name="connsiteX0" fmla="*/ 1214437 w 1216241"/>
              <a:gd name="connsiteY0" fmla="*/ 538505 h 538505"/>
              <a:gd name="connsiteX1" fmla="*/ 1181099 w 1216241"/>
              <a:gd name="connsiteY1" fmla="*/ 176555 h 538505"/>
              <a:gd name="connsiteX2" fmla="*/ 876300 w 1216241"/>
              <a:gd name="connsiteY2" fmla="*/ 14630 h 538505"/>
              <a:gd name="connsiteX3" fmla="*/ 0 w 1216241"/>
              <a:gd name="connsiteY3" fmla="*/ 343 h 538505"/>
              <a:gd name="connsiteX0" fmla="*/ 1214437 w 1216241"/>
              <a:gd name="connsiteY0" fmla="*/ 538162 h 538162"/>
              <a:gd name="connsiteX1" fmla="*/ 1181099 w 1216241"/>
              <a:gd name="connsiteY1" fmla="*/ 176212 h 538162"/>
              <a:gd name="connsiteX2" fmla="*/ 876300 w 1216241"/>
              <a:gd name="connsiteY2" fmla="*/ 14287 h 538162"/>
              <a:gd name="connsiteX3" fmla="*/ 0 w 1216241"/>
              <a:gd name="connsiteY3" fmla="*/ 0 h 538162"/>
              <a:gd name="connsiteX0" fmla="*/ 1214437 w 1214437"/>
              <a:gd name="connsiteY0" fmla="*/ 538505 h 538505"/>
              <a:gd name="connsiteX1" fmla="*/ 1176336 w 1214437"/>
              <a:gd name="connsiteY1" fmla="*/ 176555 h 538505"/>
              <a:gd name="connsiteX2" fmla="*/ 876300 w 1214437"/>
              <a:gd name="connsiteY2" fmla="*/ 14630 h 538505"/>
              <a:gd name="connsiteX3" fmla="*/ 0 w 1214437"/>
              <a:gd name="connsiteY3" fmla="*/ 343 h 538505"/>
              <a:gd name="connsiteX0" fmla="*/ 1214437 w 1214437"/>
              <a:gd name="connsiteY0" fmla="*/ 538162 h 538162"/>
              <a:gd name="connsiteX1" fmla="*/ 1176336 w 1214437"/>
              <a:gd name="connsiteY1" fmla="*/ 176212 h 538162"/>
              <a:gd name="connsiteX2" fmla="*/ 876300 w 1214437"/>
              <a:gd name="connsiteY2" fmla="*/ 14287 h 538162"/>
              <a:gd name="connsiteX3" fmla="*/ 0 w 1214437"/>
              <a:gd name="connsiteY3" fmla="*/ 0 h 538162"/>
              <a:gd name="connsiteX0" fmla="*/ 1214437 w 1214437"/>
              <a:gd name="connsiteY0" fmla="*/ 541786 h 541786"/>
              <a:gd name="connsiteX1" fmla="*/ 1176336 w 1214437"/>
              <a:gd name="connsiteY1" fmla="*/ 179836 h 541786"/>
              <a:gd name="connsiteX2" fmla="*/ 876300 w 1214437"/>
              <a:gd name="connsiteY2" fmla="*/ 17911 h 541786"/>
              <a:gd name="connsiteX3" fmla="*/ 0 w 1214437"/>
              <a:gd name="connsiteY3" fmla="*/ 3624 h 541786"/>
              <a:gd name="connsiteX0" fmla="*/ 1214437 w 1218925"/>
              <a:gd name="connsiteY0" fmla="*/ 541786 h 541786"/>
              <a:gd name="connsiteX1" fmla="*/ 1176336 w 1218925"/>
              <a:gd name="connsiteY1" fmla="*/ 179836 h 541786"/>
              <a:gd name="connsiteX2" fmla="*/ 794981 w 1218925"/>
              <a:gd name="connsiteY2" fmla="*/ 17911 h 541786"/>
              <a:gd name="connsiteX3" fmla="*/ 0 w 1218925"/>
              <a:gd name="connsiteY3" fmla="*/ 3624 h 541786"/>
              <a:gd name="connsiteX0" fmla="*/ 1214437 w 1214437"/>
              <a:gd name="connsiteY0" fmla="*/ 543394 h 543394"/>
              <a:gd name="connsiteX1" fmla="*/ 1154159 w 1214437"/>
              <a:gd name="connsiteY1" fmla="*/ 181444 h 543394"/>
              <a:gd name="connsiteX2" fmla="*/ 794981 w 1214437"/>
              <a:gd name="connsiteY2" fmla="*/ 19519 h 543394"/>
              <a:gd name="connsiteX3" fmla="*/ 0 w 1214437"/>
              <a:gd name="connsiteY3" fmla="*/ 5232 h 543394"/>
              <a:gd name="connsiteX0" fmla="*/ 1214437 w 1214437"/>
              <a:gd name="connsiteY0" fmla="*/ 539558 h 539558"/>
              <a:gd name="connsiteX1" fmla="*/ 1154159 w 1214437"/>
              <a:gd name="connsiteY1" fmla="*/ 177608 h 539558"/>
              <a:gd name="connsiteX2" fmla="*/ 794981 w 1214437"/>
              <a:gd name="connsiteY2" fmla="*/ 15683 h 539558"/>
              <a:gd name="connsiteX3" fmla="*/ 0 w 1214437"/>
              <a:gd name="connsiteY3" fmla="*/ 1396 h 539558"/>
              <a:gd name="connsiteX0" fmla="*/ 1214437 w 1215257"/>
              <a:gd name="connsiteY0" fmla="*/ 539558 h 539558"/>
              <a:gd name="connsiteX1" fmla="*/ 1154159 w 1215257"/>
              <a:gd name="connsiteY1" fmla="*/ 177608 h 539558"/>
              <a:gd name="connsiteX2" fmla="*/ 691011 w 1215257"/>
              <a:gd name="connsiteY2" fmla="*/ 15683 h 539558"/>
              <a:gd name="connsiteX3" fmla="*/ 0 w 1215257"/>
              <a:gd name="connsiteY3" fmla="*/ 1396 h 539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257" h="539558">
                <a:moveTo>
                  <a:pt x="1214437" y="539558"/>
                </a:moveTo>
                <a:cubicBezTo>
                  <a:pt x="1207292" y="394302"/>
                  <a:pt x="1241397" y="264921"/>
                  <a:pt x="1154159" y="177608"/>
                </a:cubicBezTo>
                <a:cubicBezTo>
                  <a:pt x="1066921" y="90295"/>
                  <a:pt x="883370" y="30765"/>
                  <a:pt x="691011" y="15683"/>
                </a:cubicBezTo>
                <a:cubicBezTo>
                  <a:pt x="498652" y="601"/>
                  <a:pt x="333772" y="-2177"/>
                  <a:pt x="0" y="1396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850ACF06-94F0-2C68-108C-AC76BF065234}"/>
              </a:ext>
            </a:extLst>
          </p:cNvPr>
          <p:cNvSpPr/>
          <p:nvPr/>
        </p:nvSpPr>
        <p:spPr>
          <a:xfrm flipH="1">
            <a:off x="5201997" y="4857597"/>
            <a:ext cx="422325" cy="431911"/>
          </a:xfrm>
          <a:custGeom>
            <a:avLst/>
            <a:gdLst>
              <a:gd name="connsiteX0" fmla="*/ 1214437 w 1214437"/>
              <a:gd name="connsiteY0" fmla="*/ 538162 h 538162"/>
              <a:gd name="connsiteX1" fmla="*/ 1109662 w 1214437"/>
              <a:gd name="connsiteY1" fmla="*/ 185737 h 538162"/>
              <a:gd name="connsiteX2" fmla="*/ 842962 w 1214437"/>
              <a:gd name="connsiteY2" fmla="*/ 52387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09662 w 1214437"/>
              <a:gd name="connsiteY1" fmla="*/ 185737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57287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6337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38200 w 1214437"/>
              <a:gd name="connsiteY2" fmla="*/ 23812 h 538162"/>
              <a:gd name="connsiteX3" fmla="*/ 0 w 1214437"/>
              <a:gd name="connsiteY3" fmla="*/ 0 h 538162"/>
              <a:gd name="connsiteX0" fmla="*/ 1214437 w 1214437"/>
              <a:gd name="connsiteY0" fmla="*/ 542496 h 542496"/>
              <a:gd name="connsiteX1" fmla="*/ 1171574 w 1214437"/>
              <a:gd name="connsiteY1" fmla="*/ 199596 h 542496"/>
              <a:gd name="connsiteX2" fmla="*/ 842963 w 1214437"/>
              <a:gd name="connsiteY2" fmla="*/ 13858 h 542496"/>
              <a:gd name="connsiteX3" fmla="*/ 0 w 1214437"/>
              <a:gd name="connsiteY3" fmla="*/ 4334 h 542496"/>
              <a:gd name="connsiteX0" fmla="*/ 1214437 w 1214437"/>
              <a:gd name="connsiteY0" fmla="*/ 538270 h 538270"/>
              <a:gd name="connsiteX1" fmla="*/ 1171574 w 1214437"/>
              <a:gd name="connsiteY1" fmla="*/ 195370 h 538270"/>
              <a:gd name="connsiteX2" fmla="*/ 842963 w 1214437"/>
              <a:gd name="connsiteY2" fmla="*/ 9632 h 538270"/>
              <a:gd name="connsiteX3" fmla="*/ 0 w 1214437"/>
              <a:gd name="connsiteY3" fmla="*/ 108 h 538270"/>
              <a:gd name="connsiteX0" fmla="*/ 1214437 w 1214437"/>
              <a:gd name="connsiteY0" fmla="*/ 538162 h 538162"/>
              <a:gd name="connsiteX1" fmla="*/ 1171574 w 1214437"/>
              <a:gd name="connsiteY1" fmla="*/ 195262 h 538162"/>
              <a:gd name="connsiteX2" fmla="*/ 876300 w 1214437"/>
              <a:gd name="connsiteY2" fmla="*/ 14287 h 538162"/>
              <a:gd name="connsiteX3" fmla="*/ 0 w 1214437"/>
              <a:gd name="connsiteY3" fmla="*/ 0 h 538162"/>
              <a:gd name="connsiteX0" fmla="*/ 1214437 w 1214437"/>
              <a:gd name="connsiteY0" fmla="*/ 539885 h 539885"/>
              <a:gd name="connsiteX1" fmla="*/ 1185862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9885 h 539885"/>
              <a:gd name="connsiteX1" fmla="*/ 1181099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9885 h 539885"/>
              <a:gd name="connsiteX1" fmla="*/ 1166812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9885 h 539885"/>
              <a:gd name="connsiteX1" fmla="*/ 1176337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6227"/>
              <a:gd name="connsiteY0" fmla="*/ 539885 h 539885"/>
              <a:gd name="connsiteX1" fmla="*/ 1176337 w 1216227"/>
              <a:gd name="connsiteY1" fmla="*/ 196985 h 539885"/>
              <a:gd name="connsiteX2" fmla="*/ 876300 w 1216227"/>
              <a:gd name="connsiteY2" fmla="*/ 16010 h 539885"/>
              <a:gd name="connsiteX3" fmla="*/ 0 w 1216227"/>
              <a:gd name="connsiteY3" fmla="*/ 1723 h 539885"/>
              <a:gd name="connsiteX0" fmla="*/ 1214437 w 1216227"/>
              <a:gd name="connsiteY0" fmla="*/ 539885 h 539885"/>
              <a:gd name="connsiteX1" fmla="*/ 1176337 w 1216227"/>
              <a:gd name="connsiteY1" fmla="*/ 196985 h 539885"/>
              <a:gd name="connsiteX2" fmla="*/ 876300 w 1216227"/>
              <a:gd name="connsiteY2" fmla="*/ 16010 h 539885"/>
              <a:gd name="connsiteX3" fmla="*/ 0 w 1216227"/>
              <a:gd name="connsiteY3" fmla="*/ 1723 h 539885"/>
              <a:gd name="connsiteX0" fmla="*/ 1214437 w 1216227"/>
              <a:gd name="connsiteY0" fmla="*/ 539885 h 539885"/>
              <a:gd name="connsiteX1" fmla="*/ 1176337 w 1216227"/>
              <a:gd name="connsiteY1" fmla="*/ 196985 h 539885"/>
              <a:gd name="connsiteX2" fmla="*/ 876300 w 1216227"/>
              <a:gd name="connsiteY2" fmla="*/ 16010 h 539885"/>
              <a:gd name="connsiteX3" fmla="*/ 0 w 1216227"/>
              <a:gd name="connsiteY3" fmla="*/ 1723 h 539885"/>
              <a:gd name="connsiteX0" fmla="*/ 1214437 w 1214437"/>
              <a:gd name="connsiteY0" fmla="*/ 539885 h 539885"/>
              <a:gd name="connsiteX1" fmla="*/ 1176337 w 1214437"/>
              <a:gd name="connsiteY1" fmla="*/ 196985 h 539885"/>
              <a:gd name="connsiteX2" fmla="*/ 876300 w 1214437"/>
              <a:gd name="connsiteY2" fmla="*/ 16010 h 539885"/>
              <a:gd name="connsiteX3" fmla="*/ 0 w 1214437"/>
              <a:gd name="connsiteY3" fmla="*/ 1723 h 539885"/>
              <a:gd name="connsiteX0" fmla="*/ 1214437 w 1214437"/>
              <a:gd name="connsiteY0" fmla="*/ 538162 h 538162"/>
              <a:gd name="connsiteX1" fmla="*/ 1176337 w 1214437"/>
              <a:gd name="connsiteY1" fmla="*/ 195262 h 538162"/>
              <a:gd name="connsiteX2" fmla="*/ 876300 w 1214437"/>
              <a:gd name="connsiteY2" fmla="*/ 14287 h 538162"/>
              <a:gd name="connsiteX3" fmla="*/ 0 w 1214437"/>
              <a:gd name="connsiteY3" fmla="*/ 0 h 538162"/>
              <a:gd name="connsiteX0" fmla="*/ 1214437 w 1216241"/>
              <a:gd name="connsiteY0" fmla="*/ 538505 h 538505"/>
              <a:gd name="connsiteX1" fmla="*/ 1181099 w 1216241"/>
              <a:gd name="connsiteY1" fmla="*/ 176555 h 538505"/>
              <a:gd name="connsiteX2" fmla="*/ 876300 w 1216241"/>
              <a:gd name="connsiteY2" fmla="*/ 14630 h 538505"/>
              <a:gd name="connsiteX3" fmla="*/ 0 w 1216241"/>
              <a:gd name="connsiteY3" fmla="*/ 343 h 538505"/>
              <a:gd name="connsiteX0" fmla="*/ 1214437 w 1216241"/>
              <a:gd name="connsiteY0" fmla="*/ 538162 h 538162"/>
              <a:gd name="connsiteX1" fmla="*/ 1181099 w 1216241"/>
              <a:gd name="connsiteY1" fmla="*/ 176212 h 538162"/>
              <a:gd name="connsiteX2" fmla="*/ 876300 w 1216241"/>
              <a:gd name="connsiteY2" fmla="*/ 14287 h 538162"/>
              <a:gd name="connsiteX3" fmla="*/ 0 w 1216241"/>
              <a:gd name="connsiteY3" fmla="*/ 0 h 538162"/>
              <a:gd name="connsiteX0" fmla="*/ 1214437 w 1214437"/>
              <a:gd name="connsiteY0" fmla="*/ 538505 h 538505"/>
              <a:gd name="connsiteX1" fmla="*/ 1176336 w 1214437"/>
              <a:gd name="connsiteY1" fmla="*/ 176555 h 538505"/>
              <a:gd name="connsiteX2" fmla="*/ 876300 w 1214437"/>
              <a:gd name="connsiteY2" fmla="*/ 14630 h 538505"/>
              <a:gd name="connsiteX3" fmla="*/ 0 w 1214437"/>
              <a:gd name="connsiteY3" fmla="*/ 343 h 538505"/>
              <a:gd name="connsiteX0" fmla="*/ 1214437 w 1214437"/>
              <a:gd name="connsiteY0" fmla="*/ 538162 h 538162"/>
              <a:gd name="connsiteX1" fmla="*/ 1176336 w 1214437"/>
              <a:gd name="connsiteY1" fmla="*/ 176212 h 538162"/>
              <a:gd name="connsiteX2" fmla="*/ 876300 w 1214437"/>
              <a:gd name="connsiteY2" fmla="*/ 14287 h 538162"/>
              <a:gd name="connsiteX3" fmla="*/ 0 w 1214437"/>
              <a:gd name="connsiteY3" fmla="*/ 0 h 538162"/>
              <a:gd name="connsiteX0" fmla="*/ 1214437 w 1214437"/>
              <a:gd name="connsiteY0" fmla="*/ 541786 h 541786"/>
              <a:gd name="connsiteX1" fmla="*/ 1176336 w 1214437"/>
              <a:gd name="connsiteY1" fmla="*/ 179836 h 541786"/>
              <a:gd name="connsiteX2" fmla="*/ 876300 w 1214437"/>
              <a:gd name="connsiteY2" fmla="*/ 17911 h 541786"/>
              <a:gd name="connsiteX3" fmla="*/ 0 w 1214437"/>
              <a:gd name="connsiteY3" fmla="*/ 3624 h 541786"/>
              <a:gd name="connsiteX0" fmla="*/ 1214437 w 1218925"/>
              <a:gd name="connsiteY0" fmla="*/ 541786 h 541786"/>
              <a:gd name="connsiteX1" fmla="*/ 1176336 w 1218925"/>
              <a:gd name="connsiteY1" fmla="*/ 179836 h 541786"/>
              <a:gd name="connsiteX2" fmla="*/ 794981 w 1218925"/>
              <a:gd name="connsiteY2" fmla="*/ 17911 h 541786"/>
              <a:gd name="connsiteX3" fmla="*/ 0 w 1218925"/>
              <a:gd name="connsiteY3" fmla="*/ 3624 h 541786"/>
              <a:gd name="connsiteX0" fmla="*/ 1214437 w 1214437"/>
              <a:gd name="connsiteY0" fmla="*/ 543394 h 543394"/>
              <a:gd name="connsiteX1" fmla="*/ 1154159 w 1214437"/>
              <a:gd name="connsiteY1" fmla="*/ 181444 h 543394"/>
              <a:gd name="connsiteX2" fmla="*/ 794981 w 1214437"/>
              <a:gd name="connsiteY2" fmla="*/ 19519 h 543394"/>
              <a:gd name="connsiteX3" fmla="*/ 0 w 1214437"/>
              <a:gd name="connsiteY3" fmla="*/ 5232 h 543394"/>
              <a:gd name="connsiteX0" fmla="*/ 1214437 w 1214437"/>
              <a:gd name="connsiteY0" fmla="*/ 539558 h 539558"/>
              <a:gd name="connsiteX1" fmla="*/ 1154159 w 1214437"/>
              <a:gd name="connsiteY1" fmla="*/ 177608 h 539558"/>
              <a:gd name="connsiteX2" fmla="*/ 794981 w 1214437"/>
              <a:gd name="connsiteY2" fmla="*/ 15683 h 539558"/>
              <a:gd name="connsiteX3" fmla="*/ 0 w 1214437"/>
              <a:gd name="connsiteY3" fmla="*/ 1396 h 539558"/>
              <a:gd name="connsiteX0" fmla="*/ 1214437 w 1215257"/>
              <a:gd name="connsiteY0" fmla="*/ 539558 h 539558"/>
              <a:gd name="connsiteX1" fmla="*/ 1154159 w 1215257"/>
              <a:gd name="connsiteY1" fmla="*/ 177608 h 539558"/>
              <a:gd name="connsiteX2" fmla="*/ 691011 w 1215257"/>
              <a:gd name="connsiteY2" fmla="*/ 15683 h 539558"/>
              <a:gd name="connsiteX3" fmla="*/ 0 w 1215257"/>
              <a:gd name="connsiteY3" fmla="*/ 1396 h 539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257" h="539558">
                <a:moveTo>
                  <a:pt x="1214437" y="539558"/>
                </a:moveTo>
                <a:cubicBezTo>
                  <a:pt x="1207292" y="394302"/>
                  <a:pt x="1241397" y="264921"/>
                  <a:pt x="1154159" y="177608"/>
                </a:cubicBezTo>
                <a:cubicBezTo>
                  <a:pt x="1066921" y="90295"/>
                  <a:pt x="883370" y="30765"/>
                  <a:pt x="691011" y="15683"/>
                </a:cubicBezTo>
                <a:cubicBezTo>
                  <a:pt x="498652" y="601"/>
                  <a:pt x="333772" y="-2177"/>
                  <a:pt x="0" y="1396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76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cBookAir">
            <a:extLst>
              <a:ext uri="{FF2B5EF4-FFF2-40B4-BE49-F238E27FC236}">
                <a16:creationId xmlns:a16="http://schemas.microsoft.com/office/drawing/2014/main" id="{F2EC0047-E29D-BD58-AF5E-E1C2845F5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88" t="7629" r="2224" b="5396"/>
          <a:stretch/>
        </p:blipFill>
        <p:spPr>
          <a:xfrm>
            <a:off x="0" y="0"/>
            <a:ext cx="6072001" cy="6858000"/>
          </a:xfrm>
          <a:prstGeom prst="rect">
            <a:avLst/>
          </a:prstGeom>
        </p:spPr>
      </p:pic>
      <p:pic>
        <p:nvPicPr>
          <p:cNvPr id="8" name="MacBookAir">
            <a:extLst>
              <a:ext uri="{FF2B5EF4-FFF2-40B4-BE49-F238E27FC236}">
                <a16:creationId xmlns:a16="http://schemas.microsoft.com/office/drawing/2014/main" id="{1977F837-3579-7D51-DA7D-82423BAD7C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" t="7629" r="50188" b="5396"/>
          <a:stretch/>
        </p:blipFill>
        <p:spPr>
          <a:xfrm>
            <a:off x="6120001" y="0"/>
            <a:ext cx="607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8A09B6-65B1-7E68-D149-3B1B4965EF77}"/>
              </a:ext>
            </a:extLst>
          </p:cNvPr>
          <p:cNvSpPr/>
          <p:nvPr/>
        </p:nvSpPr>
        <p:spPr>
          <a:xfrm>
            <a:off x="-2051" y="468000"/>
            <a:ext cx="4573559" cy="576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100000"/>
                </a:schemeClr>
              </a:gs>
              <a:gs pos="100000">
                <a:schemeClr val="tx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3" name="BaseCode">
            <a:extLst>
              <a:ext uri="{FF2B5EF4-FFF2-40B4-BE49-F238E27FC236}">
                <a16:creationId xmlns:a16="http://schemas.microsoft.com/office/drawing/2014/main" id="{E3B26A09-3ECD-4941-723E-6A36B67BC1AE}"/>
              </a:ext>
            </a:extLst>
          </p:cNvPr>
          <p:cNvSpPr/>
          <p:nvPr/>
        </p:nvSpPr>
        <p:spPr>
          <a:xfrm>
            <a:off x="0" y="468000"/>
            <a:ext cx="4556760" cy="3627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delegatedTransfer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{</a:t>
            </a:r>
          </a:p>
          <a:p>
            <a:pPr lvl="1"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...</a:t>
            </a:r>
          </a:p>
          <a:p>
            <a:pPr lvl="1"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output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[ {</a:t>
            </a:r>
            <a:r>
              <a:rPr lang="pt-BR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 </a:t>
            </a: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secret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0xa95aeb5c98497b6b302d37bfef1508247c ea2572387f44475ffeb81d1bd2f7109ef2f8c06f5694545fcf11b6d142e9980c68a3a401f0a1a13d91f3419cbd8b825d6062caeb5a98db2cd72d55ca733a4f84974b65cf28</a:t>
            </a:r>
          </a:p>
          <a:p>
            <a:pPr lvl="1"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 ]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counterpartAsset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0xabcbf84a18147ee34158534c61ccd3 e3519af39d04ea530085224c343793fc7c293d32a3488941f47d1dc51587af76d24577e1f97c747f8a07274f9a46cdfc5b8939863d18e53377bdf37d9dcffa8a88d6dcc1973879</a:t>
            </a: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settlementAgent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0x673c693c81ce27d2b3d2c47f867b361 3095a3da3</a:t>
            </a:r>
          </a:p>
          <a:p>
            <a:pPr lvl="1"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...</a:t>
            </a:r>
          </a:p>
          <a:p>
            <a:pPr lvl="1"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AA9CF1-A2D0-29A4-2F3A-BCDF8BB0720D}"/>
              </a:ext>
            </a:extLst>
          </p:cNvPr>
          <p:cNvSpPr/>
          <p:nvPr/>
        </p:nvSpPr>
        <p:spPr>
          <a:xfrm>
            <a:off x="7632000" y="468000"/>
            <a:ext cx="4573559" cy="576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100000"/>
                </a:schemeClr>
              </a:gs>
              <a:gs pos="100000">
                <a:schemeClr val="tx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4" name="BaseCode">
            <a:extLst>
              <a:ext uri="{FF2B5EF4-FFF2-40B4-BE49-F238E27FC236}">
                <a16:creationId xmlns:a16="http://schemas.microsoft.com/office/drawing/2014/main" id="{24F3F894-77D0-0A86-F374-7F774BE2540A}"/>
              </a:ext>
            </a:extLst>
          </p:cNvPr>
          <p:cNvSpPr/>
          <p:nvPr/>
        </p:nvSpPr>
        <p:spPr>
          <a:xfrm>
            <a:off x="7632000" y="468000"/>
            <a:ext cx="4556760" cy="36275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delegatedTransfer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{</a:t>
            </a:r>
          </a:p>
          <a:p>
            <a:pPr lvl="1"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...</a:t>
            </a:r>
          </a:p>
          <a:p>
            <a:pPr lvl="1"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output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[ {</a:t>
            </a:r>
            <a:r>
              <a:rPr lang="pt-BR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 </a:t>
            </a: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secret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0xabcbf84a18147ee34158534c61ccd3e351 9af39d04ea530085224c343793fc7c293d32a3488941f47d1dc51587af76d24577e1f97c747f8a07274f9a46cdfc5b8939863d18e53377bdf37d9dcffa8a88d6dcc1973879</a:t>
            </a: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 ]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counterpartAsset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0xa95aeb5c98497b6b302d37bfef1508 247cea2572387f44475ffeb81d1bd2f7109ef2f8c06f5694545fcf11b6d142e9980c68a3a401f0a1a13d91f3419cbd8b825d6062caeb5a98db2cd72d55ca733a4f84974b65cf28</a:t>
            </a: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settlementAgent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0x673c693c81ce27d2b3d2c47f867b361 3095a3da3</a:t>
            </a:r>
          </a:p>
          <a:p>
            <a:pPr lvl="1"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...</a:t>
            </a:r>
          </a:p>
          <a:p>
            <a:pPr lvl="1"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E82BC-DA19-12EB-A77B-05EE9AF936AC}"/>
              </a:ext>
            </a:extLst>
          </p:cNvPr>
          <p:cNvSpPr txBox="1">
            <a:spLocks/>
          </p:cNvSpPr>
          <p:nvPr/>
        </p:nvSpPr>
        <p:spPr>
          <a:xfrm>
            <a:off x="3499711" y="5895496"/>
            <a:ext cx="1057049" cy="318924"/>
          </a:xfrm>
          <a:prstGeom prst="rect">
            <a:avLst/>
          </a:prstGeom>
          <a:noFill/>
        </p:spPr>
        <p:txBody>
          <a:bodyPr wrap="none" lIns="144000" tIns="0" rIns="144000" bIns="72000" rtlCol="0" anchor="b">
            <a:spAutoFit/>
          </a:bodyPr>
          <a:lstStyle/>
          <a:p>
            <a:pPr algn="r"/>
            <a:r>
              <a:rPr lang="pt-BR" sz="1600" dirty="0">
                <a:solidFill>
                  <a:schemeClr val="bg2"/>
                </a:solidFill>
                <a:latin typeface="+mj-lt"/>
              </a:rPr>
              <a:t>PARTE 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BF7E7-29C3-9682-0AF3-E6E5869F125F}"/>
              </a:ext>
            </a:extLst>
          </p:cNvPr>
          <p:cNvSpPr txBox="1">
            <a:spLocks/>
          </p:cNvSpPr>
          <p:nvPr/>
        </p:nvSpPr>
        <p:spPr>
          <a:xfrm>
            <a:off x="7632000" y="5895496"/>
            <a:ext cx="1053842" cy="318924"/>
          </a:xfrm>
          <a:prstGeom prst="rect">
            <a:avLst/>
          </a:prstGeom>
          <a:noFill/>
        </p:spPr>
        <p:txBody>
          <a:bodyPr wrap="none" lIns="144000" tIns="0" rIns="144000" bIns="72000" rtlCol="0" anchor="b">
            <a:spAutoFit/>
          </a:bodyPr>
          <a:lstStyle/>
          <a:p>
            <a:r>
              <a:rPr lang="pt-BR" sz="1600" dirty="0">
                <a:solidFill>
                  <a:schemeClr val="bg2"/>
                </a:solidFill>
                <a:latin typeface="+mj-lt"/>
              </a:rPr>
              <a:t>PARTE 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D01454-CCE2-DF18-F6DC-B8DAF1DC9908}"/>
              </a:ext>
            </a:extLst>
          </p:cNvPr>
          <p:cNvSpPr txBox="1"/>
          <p:nvPr/>
        </p:nvSpPr>
        <p:spPr>
          <a:xfrm>
            <a:off x="5242240" y="779918"/>
            <a:ext cx="1707519" cy="6001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</a:rPr>
              <a:t>Número de uso único </a:t>
            </a:r>
            <a:br>
              <a:rPr lang="pt-BR" sz="1100" dirty="0">
                <a:solidFill>
                  <a:schemeClr val="bg2"/>
                </a:solidFill>
              </a:rPr>
            </a:br>
            <a:r>
              <a:rPr lang="pt-BR" sz="1100" dirty="0">
                <a:solidFill>
                  <a:schemeClr val="bg2"/>
                </a:solidFill>
              </a:rPr>
              <a:t>combinado previamente</a:t>
            </a:r>
            <a:br>
              <a:rPr lang="pt-BR" sz="1100" dirty="0">
                <a:solidFill>
                  <a:schemeClr val="bg2"/>
                </a:solidFill>
              </a:rPr>
            </a:br>
            <a:r>
              <a:rPr lang="pt-BR" sz="11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2083236893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F416F6-4737-30C4-6E61-062788FB73A8}"/>
              </a:ext>
            </a:extLst>
          </p:cNvPr>
          <p:cNvSpPr txBox="1">
            <a:spLocks/>
          </p:cNvSpPr>
          <p:nvPr/>
        </p:nvSpPr>
        <p:spPr>
          <a:xfrm>
            <a:off x="4896000" y="2808000"/>
            <a:ext cx="1044000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</a:rPr>
              <a:t>Token representativo do bem negociado, cifrado com a chave pública da parte A e o número de uso único combinado.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E1025B-FA4E-5273-DA93-59819A8927B8}"/>
              </a:ext>
            </a:extLst>
          </p:cNvPr>
          <p:cNvSpPr txBox="1">
            <a:spLocks/>
          </p:cNvSpPr>
          <p:nvPr/>
        </p:nvSpPr>
        <p:spPr>
          <a:xfrm>
            <a:off x="6228000" y="2808000"/>
            <a:ext cx="1044000" cy="18620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pt-BR" sz="1100" dirty="0">
                <a:solidFill>
                  <a:schemeClr val="bg2"/>
                </a:solidFill>
              </a:rPr>
              <a:t>Token representativo do valor monetário negociado, cifrado com a chave pública da parte B e o número de uso único combinado.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436EF6-9C68-AC3F-895B-EB4363553FC3}"/>
              </a:ext>
            </a:extLst>
          </p:cNvPr>
          <p:cNvSpPr/>
          <p:nvPr/>
        </p:nvSpPr>
        <p:spPr>
          <a:xfrm flipH="1">
            <a:off x="4414378" y="1708028"/>
            <a:ext cx="3309937" cy="1018016"/>
          </a:xfrm>
          <a:custGeom>
            <a:avLst/>
            <a:gdLst>
              <a:gd name="connsiteX0" fmla="*/ 0 w 3309937"/>
              <a:gd name="connsiteY0" fmla="*/ 1710 h 1016122"/>
              <a:gd name="connsiteX1" fmla="*/ 1085850 w 3309937"/>
              <a:gd name="connsiteY1" fmla="*/ 135060 h 1016122"/>
              <a:gd name="connsiteX2" fmla="*/ 2262187 w 3309937"/>
              <a:gd name="connsiteY2" fmla="*/ 858960 h 1016122"/>
              <a:gd name="connsiteX3" fmla="*/ 3309937 w 3309937"/>
              <a:gd name="connsiteY3" fmla="*/ 1016122 h 1016122"/>
              <a:gd name="connsiteX0" fmla="*/ 0 w 3309937"/>
              <a:gd name="connsiteY0" fmla="*/ 1710 h 1018016"/>
              <a:gd name="connsiteX1" fmla="*/ 1085850 w 3309937"/>
              <a:gd name="connsiteY1" fmla="*/ 135060 h 1018016"/>
              <a:gd name="connsiteX2" fmla="*/ 2262187 w 3309937"/>
              <a:gd name="connsiteY2" fmla="*/ 858960 h 1018016"/>
              <a:gd name="connsiteX3" fmla="*/ 3309937 w 3309937"/>
              <a:gd name="connsiteY3" fmla="*/ 1016122 h 101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9937" h="1018016">
                <a:moveTo>
                  <a:pt x="0" y="1710"/>
                </a:moveTo>
                <a:cubicBezTo>
                  <a:pt x="354409" y="-3053"/>
                  <a:pt x="708819" y="-7815"/>
                  <a:pt x="1085850" y="135060"/>
                </a:cubicBezTo>
                <a:cubicBezTo>
                  <a:pt x="1462881" y="277935"/>
                  <a:pt x="1891506" y="712116"/>
                  <a:pt x="2262187" y="858960"/>
                </a:cubicBezTo>
                <a:cubicBezTo>
                  <a:pt x="2632868" y="1005804"/>
                  <a:pt x="2971402" y="1025251"/>
                  <a:pt x="3309937" y="1016122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AB7CA3E-68D4-5AA1-29A6-5B45F6EDDEDC}"/>
              </a:ext>
            </a:extLst>
          </p:cNvPr>
          <p:cNvSpPr/>
          <p:nvPr/>
        </p:nvSpPr>
        <p:spPr>
          <a:xfrm>
            <a:off x="4457704" y="1708028"/>
            <a:ext cx="3309937" cy="1018016"/>
          </a:xfrm>
          <a:custGeom>
            <a:avLst/>
            <a:gdLst>
              <a:gd name="connsiteX0" fmla="*/ 0 w 3309937"/>
              <a:gd name="connsiteY0" fmla="*/ 1710 h 1016122"/>
              <a:gd name="connsiteX1" fmla="*/ 1085850 w 3309937"/>
              <a:gd name="connsiteY1" fmla="*/ 135060 h 1016122"/>
              <a:gd name="connsiteX2" fmla="*/ 2262187 w 3309937"/>
              <a:gd name="connsiteY2" fmla="*/ 858960 h 1016122"/>
              <a:gd name="connsiteX3" fmla="*/ 3309937 w 3309937"/>
              <a:gd name="connsiteY3" fmla="*/ 1016122 h 1016122"/>
              <a:gd name="connsiteX0" fmla="*/ 0 w 3309937"/>
              <a:gd name="connsiteY0" fmla="*/ 1710 h 1018016"/>
              <a:gd name="connsiteX1" fmla="*/ 1085850 w 3309937"/>
              <a:gd name="connsiteY1" fmla="*/ 135060 h 1018016"/>
              <a:gd name="connsiteX2" fmla="*/ 2262187 w 3309937"/>
              <a:gd name="connsiteY2" fmla="*/ 858960 h 1018016"/>
              <a:gd name="connsiteX3" fmla="*/ 3309937 w 3309937"/>
              <a:gd name="connsiteY3" fmla="*/ 1016122 h 1018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9937" h="1018016">
                <a:moveTo>
                  <a:pt x="0" y="1710"/>
                </a:moveTo>
                <a:cubicBezTo>
                  <a:pt x="354409" y="-3053"/>
                  <a:pt x="708819" y="-7815"/>
                  <a:pt x="1085850" y="135060"/>
                </a:cubicBezTo>
                <a:cubicBezTo>
                  <a:pt x="1462881" y="277935"/>
                  <a:pt x="1891506" y="712116"/>
                  <a:pt x="2262187" y="858960"/>
                </a:cubicBezTo>
                <a:cubicBezTo>
                  <a:pt x="2632868" y="1005804"/>
                  <a:pt x="2971402" y="1025251"/>
                  <a:pt x="3309937" y="1016122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95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cBookAir">
            <a:extLst>
              <a:ext uri="{FF2B5EF4-FFF2-40B4-BE49-F238E27FC236}">
                <a16:creationId xmlns:a16="http://schemas.microsoft.com/office/drawing/2014/main" id="{F2EC0047-E29D-BD58-AF5E-E1C2845F5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7" t="7629" r="2224" b="5396"/>
          <a:stretch/>
        </p:blipFill>
        <p:spPr>
          <a:xfrm>
            <a:off x="-16799" y="0"/>
            <a:ext cx="10686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03EFC6-6805-0713-6B8A-222717EA6F7C}"/>
              </a:ext>
            </a:extLst>
          </p:cNvPr>
          <p:cNvSpPr/>
          <p:nvPr/>
        </p:nvSpPr>
        <p:spPr>
          <a:xfrm>
            <a:off x="-16799" y="468000"/>
            <a:ext cx="9180000" cy="576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100000"/>
                </a:schemeClr>
              </a:gs>
              <a:gs pos="100000">
                <a:schemeClr val="tx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B3367-87B8-DEA7-5584-5CDBAC8E0876}"/>
              </a:ext>
            </a:extLst>
          </p:cNvPr>
          <p:cNvSpPr txBox="1">
            <a:spLocks/>
          </p:cNvSpPr>
          <p:nvPr/>
        </p:nvSpPr>
        <p:spPr>
          <a:xfrm>
            <a:off x="3142889" y="5895496"/>
            <a:ext cx="6002312" cy="318924"/>
          </a:xfrm>
          <a:prstGeom prst="rect">
            <a:avLst/>
          </a:prstGeom>
          <a:noFill/>
        </p:spPr>
        <p:txBody>
          <a:bodyPr wrap="none" lIns="144000" tIns="0" rIns="144000" bIns="72000" rtlCol="0" anchor="b">
            <a:spAutoFit/>
          </a:bodyPr>
          <a:lstStyle/>
          <a:p>
            <a:pPr algn="r"/>
            <a:r>
              <a:rPr lang="pt-BR" sz="1600" dirty="0">
                <a:solidFill>
                  <a:schemeClr val="bg2"/>
                </a:solidFill>
                <a:latin typeface="+mj-lt"/>
              </a:rPr>
              <a:t>DADOS DE UMA TRANSAÇÃO DELEGADA PRONTA PARA ENVIO</a:t>
            </a:r>
          </a:p>
        </p:txBody>
      </p:sp>
      <p:sp>
        <p:nvSpPr>
          <p:cNvPr id="5" name="Emphasis">
            <a:extLst>
              <a:ext uri="{FF2B5EF4-FFF2-40B4-BE49-F238E27FC236}">
                <a16:creationId xmlns:a16="http://schemas.microsoft.com/office/drawing/2014/main" id="{FBB3AE55-A86B-47D5-2C81-26A1A1AAAEA2}"/>
              </a:ext>
            </a:extLst>
          </p:cNvPr>
          <p:cNvSpPr/>
          <p:nvPr/>
        </p:nvSpPr>
        <p:spPr>
          <a:xfrm>
            <a:off x="18000" y="2412000"/>
            <a:ext cx="9180000" cy="792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6" name="Emphasis">
            <a:extLst>
              <a:ext uri="{FF2B5EF4-FFF2-40B4-BE49-F238E27FC236}">
                <a16:creationId xmlns:a16="http://schemas.microsoft.com/office/drawing/2014/main" id="{A8293C54-9071-BCD6-B62E-D2AFBA4B097A}"/>
              </a:ext>
            </a:extLst>
          </p:cNvPr>
          <p:cNvSpPr/>
          <p:nvPr/>
        </p:nvSpPr>
        <p:spPr>
          <a:xfrm>
            <a:off x="18000" y="1746000"/>
            <a:ext cx="9180000" cy="46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8" name="Emphasis">
            <a:extLst>
              <a:ext uri="{FF2B5EF4-FFF2-40B4-BE49-F238E27FC236}">
                <a16:creationId xmlns:a16="http://schemas.microsoft.com/office/drawing/2014/main" id="{1291F811-C0EA-50D8-B241-825FB4147AA4}"/>
              </a:ext>
            </a:extLst>
          </p:cNvPr>
          <p:cNvSpPr/>
          <p:nvPr/>
        </p:nvSpPr>
        <p:spPr>
          <a:xfrm>
            <a:off x="18000" y="3726000"/>
            <a:ext cx="9180000" cy="324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7" name="BaseCode">
            <a:extLst>
              <a:ext uri="{FF2B5EF4-FFF2-40B4-BE49-F238E27FC236}">
                <a16:creationId xmlns:a16="http://schemas.microsoft.com/office/drawing/2014/main" id="{08A7FB76-4233-F826-014C-01DB5B4CB8F5}"/>
              </a:ext>
            </a:extLst>
          </p:cNvPr>
          <p:cNvSpPr/>
          <p:nvPr/>
        </p:nvSpPr>
        <p:spPr>
          <a:xfrm>
            <a:off x="0" y="468000"/>
            <a:ext cx="9180000" cy="3796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delegatedTransfer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{</a:t>
            </a: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input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[ {</a:t>
            </a:r>
            <a:r>
              <a:rPr lang="pt-BR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 </a:t>
            </a: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nullifier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0xf6f1140c8cebcf77dd7ad0e901a982efb60f13b46d54676a6aa0dfa30808c10b7f96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ownershipProof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0x6bc6748782434ab9ef8fb9b275ffa55f5dd1ffbdcd2eaecdfad6104d72b89dcd93c9</a:t>
            </a:r>
          </a:p>
          <a:p>
            <a:pPr lvl="1"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 ]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merkleRoot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0x18f595722c9f42dc44188fdcdbbf1c60ef1e9c70d658c01df12d7f43b377a70b</a:t>
            </a:r>
            <a:endParaRPr lang="pt-BR" sz="1100" noProof="1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output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[ {</a:t>
            </a:r>
            <a:r>
              <a:rPr lang="pt-BR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 </a:t>
            </a: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secret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 // Cifragem do token a ser entregue com um número único combinado previamente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0xa95aeb5c98497b6b302d37bfef1508247cea2572387f44475ffeb81d1bd2f7109ef2f8c06f5694545fcf11b6d142e9980c68a3a401f0a1a13d91f3419cbd8b825d6062caeb5a98db2cd72d55ca733a4f84974b65cf28</a:t>
            </a:r>
          </a:p>
          <a:p>
            <a:pPr lvl="1"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 ]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counterpartAsset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Cifragem do token a ser recebido com um número de uso único combinado previamente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b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</a:b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0xabcbf84a18147ee34158534c61ccd3e3519af39d04ea530085224c343793fc7c293d32a3488941f47d1dc51587af76d24577e1f97c747f8a07274f9a46cdfc5b8939863d18e53377bdf37d9dcffa8a88d6dcc1973879</a:t>
            </a: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settlementAgent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Chave pública</a:t>
            </a:r>
            <a:r>
              <a:rPr lang="pt-BR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 da autoridade liquidante</a:t>
            </a:r>
            <a:b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</a:b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0x673c693c81ce27d2b3d2c47f867b3613095a3da3</a:t>
            </a: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massConservationProof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0xb057fdcb122328d4da782acc1f89bcba3115f523b452d7b94f1bf3258ff9ef07445b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auditSecret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0xfdedaf3c0650abd331105c93f6986f3db3cbf559a1d6a6f7f602fef258f3f52a1ea8318a4b07931862bd983a95d2cee dfcff02b617dad08efe9f7563d21315031370402cfdb643348401405938ccbe04eaebbef25f3b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auditProof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</a:t>
            </a:r>
            <a:r>
              <a:rPr lang="pt-BR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Garantia de que somente a autoridade delegada seja capaz de realizar a liquidação</a:t>
            </a:r>
            <a:b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</a:b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0x13f7d32d8cd05d081a73b84eaeb57656058d7d1f9081b24994ee0dda1b3bddf2d1d9 </a:t>
            </a:r>
            <a:endParaRPr lang="pt-BR" sz="1100" noProof="1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119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6B288C-C8F3-98DD-3B35-246EC40AD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i="1" dirty="0"/>
              <a:t>Design</a:t>
            </a:r>
            <a:r>
              <a:rPr lang="pt-BR" dirty="0"/>
              <a:t> e implementação baseados em código aberto, sem caixas pretas.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spc="-10" dirty="0"/>
              <a:t>Uso de tecnologias de criptografia e </a:t>
            </a:r>
            <a:r>
              <a:rPr lang="en-US" i="1" spc="-10" dirty="0"/>
              <a:t>hashing</a:t>
            </a:r>
            <a:r>
              <a:rPr lang="pt-BR" spc="-10" dirty="0"/>
              <a:t> maduras e amplamente difundidas.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/>
              <a:t>Emprego de EVM padrão, sem quaisquer modificações.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/>
              <a:t>Preservação da arquitetura original do </a:t>
            </a:r>
            <a:r>
              <a:rPr lang="pt-BR" noProof="1"/>
              <a:t>Hyperledger</a:t>
            </a:r>
            <a:r>
              <a:rPr lang="pt-BR" dirty="0"/>
              <a:t> </a:t>
            </a:r>
            <a:r>
              <a:rPr lang="pt-BR" noProof="1"/>
              <a:t>Besu.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/>
              <a:t>Ausência de necessidade de camada de nível 2.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/>
              <a:t>Flexibilidade de escolha de linguagens de programação no lado cliente.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pt-BR" dirty="0"/>
              <a:t>Mecanismos de criptografia passíveis de evolução para tecnologias quânticas.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4103C0-E214-8525-3392-F2874D36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SFCOOP</a:t>
            </a:r>
            <a:br>
              <a:rPr lang="pt-BR" dirty="0"/>
            </a:br>
            <a:r>
              <a:rPr lang="pt-BR" sz="1400" dirty="0"/>
              <a:t>benefícios</a:t>
            </a:r>
          </a:p>
        </p:txBody>
      </p:sp>
    </p:spTree>
    <p:extLst>
      <p:ext uri="{BB962C8B-B14F-4D97-AF65-F5344CB8AC3E}">
        <p14:creationId xmlns:p14="http://schemas.microsoft.com/office/powerpoint/2010/main" val="588267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6B288C-C8F3-98DD-3B35-246EC40AD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pt-BR" dirty="0"/>
              <a:t>Fornecimento de informações pela via </a:t>
            </a:r>
            <a:r>
              <a:rPr lang="en-US" i="1" dirty="0"/>
              <a:t>off-chain.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pt-BR" dirty="0"/>
              <a:t>Obtenção do caminho do compromisso por sincronização ou consulta.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pt-BR" dirty="0"/>
              <a:t>Poda periódica da árvore de compromissos e do mapa de anuladores.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pt-BR" dirty="0"/>
              <a:t>Uso de técnicas para direcionamento dos esforços de decifragem.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pt-BR" dirty="0"/>
              <a:t>Abrangência do sigilo vs. simplicidade e desempenho.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4103C0-E214-8525-3392-F2874D36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SFCOOP</a:t>
            </a:r>
            <a:br>
              <a:rPr lang="pt-BR" dirty="0"/>
            </a:br>
            <a:r>
              <a:rPr lang="pt-BR" sz="1400" dirty="0"/>
              <a:t>PONTOS PARA REFLEXÃO</a:t>
            </a:r>
          </a:p>
        </p:txBody>
      </p:sp>
    </p:spTree>
    <p:extLst>
      <p:ext uri="{BB962C8B-B14F-4D97-AF65-F5344CB8AC3E}">
        <p14:creationId xmlns:p14="http://schemas.microsoft.com/office/powerpoint/2010/main" val="361227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565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cBookAir">
            <a:extLst>
              <a:ext uri="{FF2B5EF4-FFF2-40B4-BE49-F238E27FC236}">
                <a16:creationId xmlns:a16="http://schemas.microsoft.com/office/drawing/2014/main" id="{F2EC0047-E29D-BD58-AF5E-E1C2845F5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" t="7629" r="2224" b="5396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03EFC6-6805-0713-6B8A-222717EA6F7C}"/>
              </a:ext>
            </a:extLst>
          </p:cNvPr>
          <p:cNvSpPr/>
          <p:nvPr/>
        </p:nvSpPr>
        <p:spPr>
          <a:xfrm>
            <a:off x="1506000" y="468000"/>
            <a:ext cx="9180000" cy="576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100000"/>
                </a:schemeClr>
              </a:gs>
              <a:gs pos="100000">
                <a:schemeClr val="tx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B3367-87B8-DEA7-5584-5CDBAC8E0876}"/>
              </a:ext>
            </a:extLst>
          </p:cNvPr>
          <p:cNvSpPr txBox="1">
            <a:spLocks/>
          </p:cNvSpPr>
          <p:nvPr/>
        </p:nvSpPr>
        <p:spPr>
          <a:xfrm>
            <a:off x="6414564" y="5895496"/>
            <a:ext cx="4253436" cy="318924"/>
          </a:xfrm>
          <a:prstGeom prst="rect">
            <a:avLst/>
          </a:prstGeom>
          <a:noFill/>
        </p:spPr>
        <p:txBody>
          <a:bodyPr wrap="none" lIns="144000" tIns="0" rIns="144000" bIns="72000" rtlCol="0" anchor="b">
            <a:spAutoFit/>
          </a:bodyPr>
          <a:lstStyle/>
          <a:p>
            <a:pPr algn="r"/>
            <a:r>
              <a:rPr lang="pt-BR" sz="1600" dirty="0">
                <a:solidFill>
                  <a:schemeClr val="bg2"/>
                </a:solidFill>
                <a:latin typeface="+mj-lt"/>
              </a:rPr>
              <a:t>RELAÇÃO ENTRE ELEMENTOS DA SOLUÇÃO</a:t>
            </a:r>
          </a:p>
        </p:txBody>
      </p:sp>
      <p:sp>
        <p:nvSpPr>
          <p:cNvPr id="6" name="BaseCode">
            <a:extLst>
              <a:ext uri="{FF2B5EF4-FFF2-40B4-BE49-F238E27FC236}">
                <a16:creationId xmlns:a16="http://schemas.microsoft.com/office/drawing/2014/main" id="{B2209568-91B5-D7E2-36FC-E4853A6396A8}"/>
              </a:ext>
            </a:extLst>
          </p:cNvPr>
          <p:cNvSpPr/>
          <p:nvPr/>
        </p:nvSpPr>
        <p:spPr>
          <a:xfrm>
            <a:off x="1524000" y="468000"/>
            <a:ext cx="9144000" cy="4473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0" rtlCol="0" anchor="t" anchorCtr="0">
            <a:spAutoFit/>
          </a:bodyPr>
          <a:lstStyle/>
          <a:p>
            <a:pPr>
              <a:defRPr/>
            </a:pPr>
            <a:r>
              <a:rPr lang="en-US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oken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{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00AE9D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ownerAddress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0x817c5ff8798586b1a16d28a292950f769457b5c7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  <a:endParaRPr lang="en-US" sz="1100" noProof="1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type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DREX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amount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10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nonce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0x499edcef9f3c34ab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1200" cap="none" spc="0" normalizeH="0" baseline="0" noProof="1">
              <a:ln>
                <a:noFill/>
              </a:ln>
              <a:solidFill>
                <a:srgbClr val="00AE9D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1200" cap="none" spc="0" normalizeH="0" baseline="0" noProof="1">
              <a:ln>
                <a:noFill/>
              </a:ln>
              <a:solidFill>
                <a:srgbClr val="00AE9D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endParaRPr lang="pt-BR" sz="1100" noProof="1">
              <a:solidFill>
                <a:srgbClr val="00AE9D">
                  <a:lumMod val="60000"/>
                  <a:lumOff val="40000"/>
                </a:srgb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1200" cap="none" spc="0" normalizeH="0" baseline="0" noProof="1">
              <a:ln>
                <a:noFill/>
              </a:ln>
              <a:solidFill>
                <a:srgbClr val="00AE9D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endParaRPr kumimoji="0" lang="pt-BR" sz="1100" b="0" i="0" u="none" strike="noStrike" kern="1200" cap="none" spc="0" normalizeH="0" baseline="0" noProof="1">
              <a:ln>
                <a:noFill/>
              </a:ln>
              <a:solidFill>
                <a:srgbClr val="00AE9D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s</a:t>
            </a:r>
            <a:r>
              <a:rPr kumimoji="0" lang="pt-BR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ecret</a:t>
            </a:r>
            <a:r>
              <a:rPr kumimoji="0" lang="pt-BR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0xa95aeb5c98497b6b302d37bfef1508247cea2572387f44475ffeb81d1bd2f7109ef2f8c06f5694545fcf11b6d142e9980c68a3a401 f0a1a13d91f3419cbd8b825d6062caeb5a98db2cd72d55ca733a4f84974b65cf28</a:t>
            </a:r>
            <a:endParaRPr kumimoji="0" lang="pt-BR" sz="1100" b="0" i="0" u="none" strike="noStrike" kern="1200" cap="none" spc="0" normalizeH="0" baseline="0" noProof="1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commitment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0x6653489ca4c6974a45a6731e02f445a904baa446de977b61f12dddd5834cf3c4763f</a:t>
            </a:r>
          </a:p>
          <a:p>
            <a:pPr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nullifier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0xf6f1140c8cebcf77dd7ad0e901a982efb60f13b46d54676a6aa0dfa30808c10b7f96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13F3B5-9221-502B-4F05-AAAD0AA90F8D}"/>
              </a:ext>
            </a:extLst>
          </p:cNvPr>
          <p:cNvGrpSpPr/>
          <p:nvPr/>
        </p:nvGrpSpPr>
        <p:grpSpPr>
          <a:xfrm>
            <a:off x="4392000" y="1602000"/>
            <a:ext cx="3234049" cy="2916000"/>
            <a:chOff x="4392000" y="1602000"/>
            <a:chExt cx="3234049" cy="291600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86411E4-9A20-0841-9D4E-E14E8E51946D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1602000"/>
              <a:ext cx="0" cy="720000"/>
            </a:xfrm>
            <a:prstGeom prst="straightConnector1">
              <a:avLst/>
            </a:pr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BCF31A5-1780-5857-54FA-839CAD29EE47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2790000"/>
              <a:ext cx="0" cy="720000"/>
            </a:xfrm>
            <a:prstGeom prst="straightConnector1">
              <a:avLst/>
            </a:pr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B859BB4-4F3A-8F4D-0715-D9ADD9A022C3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3798000"/>
              <a:ext cx="0" cy="720000"/>
            </a:xfrm>
            <a:prstGeom prst="straightConnector1">
              <a:avLst/>
            </a:pr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headEnd type="none" w="lg" len="lg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6D232CA-8B42-F62D-8A09-76801141207D}"/>
                </a:ext>
              </a:extLst>
            </p:cNvPr>
            <p:cNvGrpSpPr/>
            <p:nvPr/>
          </p:nvGrpSpPr>
          <p:grpSpPr>
            <a:xfrm>
              <a:off x="4392000" y="1710000"/>
              <a:ext cx="3234049" cy="360000"/>
              <a:chOff x="12060000" y="3168000"/>
              <a:chExt cx="3234049" cy="360000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738DDF-3946-29DA-773A-4CD5268AC3F1}"/>
                  </a:ext>
                </a:extLst>
              </p:cNvPr>
              <p:cNvSpPr txBox="1"/>
              <p:nvPr/>
            </p:nvSpPr>
            <p:spPr>
              <a:xfrm>
                <a:off x="12492000" y="3263362"/>
                <a:ext cx="280204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1100" dirty="0">
                    <a:solidFill>
                      <a:schemeClr val="bg2"/>
                    </a:solidFill>
                  </a:rPr>
                  <a:t>Cifragem com chave pública do proprietário</a:t>
                </a:r>
              </a:p>
            </p:txBody>
          </p:sp>
          <p:pic>
            <p:nvPicPr>
              <p:cNvPr id="23" name="!!I1">
                <a:extLst>
                  <a:ext uri="{FF2B5EF4-FFF2-40B4-BE49-F238E27FC236}">
                    <a16:creationId xmlns:a16="http://schemas.microsoft.com/office/drawing/2014/main" id="{88B520D5-0558-4629-9F0B-941C06755E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2060000" y="3168000"/>
                <a:ext cx="360000" cy="36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BAF739D-45AF-1E16-413D-D8690BA77676}"/>
                </a:ext>
              </a:extLst>
            </p:cNvPr>
            <p:cNvGrpSpPr/>
            <p:nvPr/>
          </p:nvGrpSpPr>
          <p:grpSpPr>
            <a:xfrm>
              <a:off x="4396737" y="2898000"/>
              <a:ext cx="2657041" cy="360000"/>
              <a:chOff x="12064737" y="3168000"/>
              <a:chExt cx="2657041" cy="36000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1E567A0-242B-C261-9D44-70A72FB48B00}"/>
                  </a:ext>
                </a:extLst>
              </p:cNvPr>
              <p:cNvSpPr txBox="1"/>
              <p:nvPr/>
            </p:nvSpPr>
            <p:spPr>
              <a:xfrm>
                <a:off x="12492000" y="3263362"/>
                <a:ext cx="222977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1100" dirty="0">
                    <a:solidFill>
                      <a:schemeClr val="bg2"/>
                    </a:solidFill>
                  </a:rPr>
                  <a:t>Cifragem com algoritmo de </a:t>
                </a:r>
                <a:r>
                  <a:rPr lang="en-US" sz="1100" i="1" dirty="0">
                    <a:solidFill>
                      <a:schemeClr val="bg2"/>
                    </a:solidFill>
                  </a:rPr>
                  <a:t>hashing</a:t>
                </a:r>
              </a:p>
            </p:txBody>
          </p:sp>
          <p:pic>
            <p:nvPicPr>
              <p:cNvPr id="31" name="!!I1">
                <a:extLst>
                  <a:ext uri="{FF2B5EF4-FFF2-40B4-BE49-F238E27FC236}">
                    <a16:creationId xmlns:a16="http://schemas.microsoft.com/office/drawing/2014/main" id="{298C26EA-E364-581B-E347-C6E2D87A20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2064737" y="3168000"/>
                <a:ext cx="350526" cy="36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75314F4-EAA9-9D31-D779-3C9F58E20CE3}"/>
                </a:ext>
              </a:extLst>
            </p:cNvPr>
            <p:cNvGrpSpPr/>
            <p:nvPr/>
          </p:nvGrpSpPr>
          <p:grpSpPr>
            <a:xfrm>
              <a:off x="4392000" y="3906000"/>
              <a:ext cx="3190769" cy="360000"/>
              <a:chOff x="12060000" y="3168000"/>
              <a:chExt cx="3190769" cy="36000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A04480D-694E-46E7-9EA0-43ECB3CFC045}"/>
                  </a:ext>
                </a:extLst>
              </p:cNvPr>
              <p:cNvSpPr txBox="1"/>
              <p:nvPr/>
            </p:nvSpPr>
            <p:spPr>
              <a:xfrm>
                <a:off x="12492000" y="3263362"/>
                <a:ext cx="2758769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1100" dirty="0">
                    <a:solidFill>
                      <a:schemeClr val="bg2"/>
                    </a:solidFill>
                  </a:rPr>
                  <a:t>Cifragem com chave privada do proprietário</a:t>
                </a:r>
              </a:p>
            </p:txBody>
          </p:sp>
          <p:pic>
            <p:nvPicPr>
              <p:cNvPr id="36" name="!!I1" descr="Key with solid fill">
                <a:extLst>
                  <a:ext uri="{FF2B5EF4-FFF2-40B4-BE49-F238E27FC236}">
                    <a16:creationId xmlns:a16="http://schemas.microsoft.com/office/drawing/2014/main" id="{15C531AC-E36B-8E03-0716-F5E09AE6CA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12060000" y="3168000"/>
                <a:ext cx="360000" cy="36000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721607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57E3D-3FBE-163F-21A2-0BE58DE5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SFCOOP</a:t>
            </a:r>
            <a:br>
              <a:rPr lang="pt-BR" dirty="0"/>
            </a:br>
            <a:r>
              <a:rPr lang="pt-BR" sz="1400" dirty="0"/>
              <a:t>Passo a passo de uma transferência (ações do remetente)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6468C70-9D00-2B98-009D-9A907F476559}"/>
              </a:ext>
            </a:extLst>
          </p:cNvPr>
          <p:cNvSpPr/>
          <p:nvPr/>
        </p:nvSpPr>
        <p:spPr>
          <a:xfrm>
            <a:off x="7308000" y="1627425"/>
            <a:ext cx="4356000" cy="46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Selecionar os </a:t>
            </a:r>
            <a:r>
              <a:rPr lang="pt-BR" sz="1100" i="1" dirty="0">
                <a:solidFill>
                  <a:schemeClr val="bg2"/>
                </a:solidFill>
              </a:rPr>
              <a:t>tokens</a:t>
            </a:r>
            <a:r>
              <a:rPr lang="pt-BR" sz="1100" dirty="0">
                <a:solidFill>
                  <a:schemeClr val="bg2"/>
                </a:solidFill>
              </a:rPr>
              <a:t> de entrada.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Obter os caminhos dos </a:t>
            </a:r>
            <a:r>
              <a:rPr lang="pt-BR" sz="1100" i="1" dirty="0">
                <a:solidFill>
                  <a:schemeClr val="bg2"/>
                </a:solidFill>
              </a:rPr>
              <a:t>tokens</a:t>
            </a:r>
            <a:r>
              <a:rPr lang="pt-BR" sz="1100" dirty="0">
                <a:solidFill>
                  <a:schemeClr val="bg2"/>
                </a:solidFill>
              </a:rPr>
              <a:t> na árvore de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Obter a raiz da árvore de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Criar os anuladores para os </a:t>
            </a:r>
            <a:r>
              <a:rPr lang="pt-BR" sz="1100" i="1" dirty="0">
                <a:solidFill>
                  <a:schemeClr val="bg2"/>
                </a:solidFill>
              </a:rPr>
              <a:t>tokens</a:t>
            </a:r>
            <a:r>
              <a:rPr lang="pt-BR" sz="1100" dirty="0">
                <a:solidFill>
                  <a:schemeClr val="bg2"/>
                </a:solidFill>
              </a:rPr>
              <a:t> de entrada.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Usar a chave privada do remetente, os tokens de entrada, a raiz e os caminhos da árvore de compromissos para criar as provas de propriedade dos </a:t>
            </a:r>
            <a:r>
              <a:rPr lang="pt-BR" sz="1100" i="1" dirty="0">
                <a:solidFill>
                  <a:schemeClr val="bg2"/>
                </a:solidFill>
              </a:rPr>
              <a:t>tokens</a:t>
            </a:r>
            <a:r>
              <a:rPr lang="pt-BR" sz="1100" dirty="0">
                <a:solidFill>
                  <a:schemeClr val="bg2"/>
                </a:solidFill>
              </a:rPr>
              <a:t>, existência dos compromissos e correção dos anuladores.</a:t>
            </a:r>
          </a:p>
          <a:p>
            <a:pPr marL="228600" indent="-228600">
              <a:buFont typeface="+mj-lt"/>
              <a:buAutoNum type="arabicPeriod"/>
            </a:pPr>
            <a:endParaRPr lang="pt-BR" sz="1100" dirty="0">
              <a:solidFill>
                <a:schemeClr val="bg2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6472AC-6D55-8C77-0AEF-EA4083E4924D}"/>
              </a:ext>
            </a:extLst>
          </p:cNvPr>
          <p:cNvSpPr>
            <a:spLocks/>
          </p:cNvSpPr>
          <p:nvPr/>
        </p:nvSpPr>
        <p:spPr>
          <a:xfrm>
            <a:off x="540000" y="1620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5B7FE4-08FF-07AB-A217-FB1194366611}"/>
              </a:ext>
            </a:extLst>
          </p:cNvPr>
          <p:cNvGrpSpPr/>
          <p:nvPr/>
        </p:nvGrpSpPr>
        <p:grpSpPr>
          <a:xfrm>
            <a:off x="1296000" y="1692000"/>
            <a:ext cx="360000" cy="493278"/>
            <a:chOff x="10148146" y="4209481"/>
            <a:chExt cx="360000" cy="4932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0C8D0D-76B6-194C-3B26-B5050CE6950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T1</a:t>
              </a:r>
            </a:p>
          </p:txBody>
        </p:sp>
        <p:pic>
          <p:nvPicPr>
            <p:cNvPr id="7" name="!!I1">
              <a:extLst>
                <a:ext uri="{FF2B5EF4-FFF2-40B4-BE49-F238E27FC236}">
                  <a16:creationId xmlns:a16="http://schemas.microsoft.com/office/drawing/2014/main" id="{563C079F-C7F1-FC1D-9F76-755A5BD3C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A7AC57B-E059-4C04-BF09-12D4CB24A64B}"/>
              </a:ext>
            </a:extLst>
          </p:cNvPr>
          <p:cNvGrpSpPr/>
          <p:nvPr/>
        </p:nvGrpSpPr>
        <p:grpSpPr>
          <a:xfrm>
            <a:off x="1800000" y="1692000"/>
            <a:ext cx="360000" cy="493278"/>
            <a:chOff x="10148146" y="4209481"/>
            <a:chExt cx="360000" cy="49327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8F85E5-FF00-AC76-D7AD-8B129DC0A1CA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T2</a:t>
              </a:r>
            </a:p>
          </p:txBody>
        </p:sp>
        <p:pic>
          <p:nvPicPr>
            <p:cNvPr id="11" name="!!I1">
              <a:extLst>
                <a:ext uri="{FF2B5EF4-FFF2-40B4-BE49-F238E27FC236}">
                  <a16:creationId xmlns:a16="http://schemas.microsoft.com/office/drawing/2014/main" id="{E7214865-307E-F465-FA07-4EF16573E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06E2EE-7936-AF82-DF99-EADDC953C7CA}"/>
              </a:ext>
            </a:extLst>
          </p:cNvPr>
          <p:cNvGrpSpPr/>
          <p:nvPr/>
        </p:nvGrpSpPr>
        <p:grpSpPr>
          <a:xfrm>
            <a:off x="2304000" y="1692000"/>
            <a:ext cx="360000" cy="493278"/>
            <a:chOff x="10148146" y="4209481"/>
            <a:chExt cx="360000" cy="4932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4AD9FE-04BC-6E07-1D27-80196AD41A52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T3</a:t>
              </a:r>
            </a:p>
          </p:txBody>
        </p:sp>
        <p:pic>
          <p:nvPicPr>
            <p:cNvPr id="15" name="!!I1">
              <a:extLst>
                <a:ext uri="{FF2B5EF4-FFF2-40B4-BE49-F238E27FC236}">
                  <a16:creationId xmlns:a16="http://schemas.microsoft.com/office/drawing/2014/main" id="{FB95684D-3502-38BE-7810-981DDDFDD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E9F49943-A593-AFBB-8230-720BDC82B50D}"/>
              </a:ext>
            </a:extLst>
          </p:cNvPr>
          <p:cNvSpPr/>
          <p:nvPr/>
        </p:nvSpPr>
        <p:spPr>
          <a:xfrm>
            <a:off x="2986138" y="2196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Cifrador-decifrador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103940E-712A-1196-52F7-3CA6DECC1A41}"/>
              </a:ext>
            </a:extLst>
          </p:cNvPr>
          <p:cNvSpPr/>
          <p:nvPr/>
        </p:nvSpPr>
        <p:spPr>
          <a:xfrm>
            <a:off x="2986138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D30C3B1-EA87-EF9A-3C0D-B27B5F06CC44}"/>
              </a:ext>
            </a:extLst>
          </p:cNvPr>
          <p:cNvGrpSpPr/>
          <p:nvPr/>
        </p:nvGrpSpPr>
        <p:grpSpPr>
          <a:xfrm>
            <a:off x="2808000" y="1763999"/>
            <a:ext cx="1799876" cy="1152000"/>
            <a:chOff x="2989862" y="1763999"/>
            <a:chExt cx="1799876" cy="1152000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6D3A8E-A127-A421-4911-290DBBAF32B6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BA17045-A9CB-F344-B9C4-A9C17685B830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41F2E8B2-4921-D445-3D6B-5AD39F598E12}"/>
              </a:ext>
            </a:extLst>
          </p:cNvPr>
          <p:cNvSpPr>
            <a:spLocks/>
          </p:cNvSpPr>
          <p:nvPr/>
        </p:nvSpPr>
        <p:spPr>
          <a:xfrm>
            <a:off x="540000" y="3204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6063C4D-9605-A652-3D96-88F7B93609C5}"/>
              </a:ext>
            </a:extLst>
          </p:cNvPr>
          <p:cNvGrpSpPr/>
          <p:nvPr/>
        </p:nvGrpSpPr>
        <p:grpSpPr>
          <a:xfrm>
            <a:off x="1296000" y="3276000"/>
            <a:ext cx="360000" cy="493278"/>
            <a:chOff x="10148146" y="4209481"/>
            <a:chExt cx="360000" cy="493278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D39E472-EC78-39FB-CD45-02DA2CF4741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T4</a:t>
              </a:r>
            </a:p>
          </p:txBody>
        </p:sp>
        <p:pic>
          <p:nvPicPr>
            <p:cNvPr id="107" name="!!I1">
              <a:extLst>
                <a:ext uri="{FF2B5EF4-FFF2-40B4-BE49-F238E27FC236}">
                  <a16:creationId xmlns:a16="http://schemas.microsoft.com/office/drawing/2014/main" id="{213124BD-FDA2-5589-892D-523D9483F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96727B7-C765-E6F9-1852-A13145E22C65}"/>
              </a:ext>
            </a:extLst>
          </p:cNvPr>
          <p:cNvGrpSpPr/>
          <p:nvPr/>
        </p:nvGrpSpPr>
        <p:grpSpPr>
          <a:xfrm>
            <a:off x="1800000" y="3276000"/>
            <a:ext cx="360000" cy="493278"/>
            <a:chOff x="10148146" y="4209481"/>
            <a:chExt cx="360000" cy="493278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53B5D3F-C86B-42DB-9922-A88D7AF0B83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T5</a:t>
              </a:r>
            </a:p>
          </p:txBody>
        </p:sp>
        <p:pic>
          <p:nvPicPr>
            <p:cNvPr id="110" name="!!I1">
              <a:extLst>
                <a:ext uri="{FF2B5EF4-FFF2-40B4-BE49-F238E27FC236}">
                  <a16:creationId xmlns:a16="http://schemas.microsoft.com/office/drawing/2014/main" id="{26B71DBA-55F8-4B6E-AD4C-5001EA20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E8703949-9CE8-4A5F-60FD-D5EFBC943980}"/>
              </a:ext>
            </a:extLst>
          </p:cNvPr>
          <p:cNvSpPr/>
          <p:nvPr/>
        </p:nvSpPr>
        <p:spPr>
          <a:xfrm>
            <a:off x="2986138" y="378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AAF3C03C-72D3-C185-5E6E-F8BC3438BAE9}"/>
              </a:ext>
            </a:extLst>
          </p:cNvPr>
          <p:cNvSpPr/>
          <p:nvPr/>
        </p:nvSpPr>
        <p:spPr>
          <a:xfrm>
            <a:off x="2986138" y="414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DDEEF3B-300C-FD09-D7F1-050B3D980156}"/>
              </a:ext>
            </a:extLst>
          </p:cNvPr>
          <p:cNvSpPr>
            <a:spLocks/>
          </p:cNvSpPr>
          <p:nvPr/>
        </p:nvSpPr>
        <p:spPr>
          <a:xfrm>
            <a:off x="540000" y="4788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86FF9EC-A7F4-CA7D-CC72-69E794F343EB}"/>
              </a:ext>
            </a:extLst>
          </p:cNvPr>
          <p:cNvGrpSpPr/>
          <p:nvPr/>
        </p:nvGrpSpPr>
        <p:grpSpPr>
          <a:xfrm>
            <a:off x="1296000" y="4860000"/>
            <a:ext cx="360000" cy="493278"/>
            <a:chOff x="10148146" y="4209481"/>
            <a:chExt cx="360000" cy="493278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0211474-101A-90E5-54C0-80CABFE44D47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T6</a:t>
              </a:r>
            </a:p>
          </p:txBody>
        </p:sp>
        <p:pic>
          <p:nvPicPr>
            <p:cNvPr id="127" name="!!I1">
              <a:extLst>
                <a:ext uri="{FF2B5EF4-FFF2-40B4-BE49-F238E27FC236}">
                  <a16:creationId xmlns:a16="http://schemas.microsoft.com/office/drawing/2014/main" id="{7B099E5D-DBCE-81B5-9FE8-2F5F1E5E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F2759C76-EA9F-FABC-DB94-12EDF60F1104}"/>
              </a:ext>
            </a:extLst>
          </p:cNvPr>
          <p:cNvSpPr/>
          <p:nvPr/>
        </p:nvSpPr>
        <p:spPr>
          <a:xfrm>
            <a:off x="2986138" y="536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741183FE-048B-8C19-BAA1-B22EFC7F003C}"/>
              </a:ext>
            </a:extLst>
          </p:cNvPr>
          <p:cNvSpPr/>
          <p:nvPr/>
        </p:nvSpPr>
        <p:spPr>
          <a:xfrm>
            <a:off x="2986138" y="572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4C234B7C-5808-8DC0-1229-7771152113AC}"/>
              </a:ext>
            </a:extLst>
          </p:cNvPr>
          <p:cNvSpPr/>
          <p:nvPr/>
        </p:nvSpPr>
        <p:spPr>
          <a:xfrm>
            <a:off x="2986138" y="1836001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Provador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D0099184-0907-ECE9-85C6-3BB9B8892DEB}"/>
              </a:ext>
            </a:extLst>
          </p:cNvPr>
          <p:cNvSpPr/>
          <p:nvPr/>
        </p:nvSpPr>
        <p:spPr>
          <a:xfrm>
            <a:off x="2987938" y="3420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04AE14B5-3E84-EECC-E0C9-6BCAA6EE3C65}"/>
              </a:ext>
            </a:extLst>
          </p:cNvPr>
          <p:cNvSpPr/>
          <p:nvPr/>
        </p:nvSpPr>
        <p:spPr>
          <a:xfrm>
            <a:off x="2987938" y="5004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F6F4ED45-7A21-0851-8738-5BD5D05B4CB2}"/>
              </a:ext>
            </a:extLst>
          </p:cNvPr>
          <p:cNvSpPr/>
          <p:nvPr/>
        </p:nvSpPr>
        <p:spPr>
          <a:xfrm>
            <a:off x="5309969" y="219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Executor</a:t>
            </a:r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8EC05D92-D01E-1081-EC51-19C6CE0908D3}"/>
              </a:ext>
            </a:extLst>
          </p:cNvPr>
          <p:cNvSpPr/>
          <p:nvPr/>
        </p:nvSpPr>
        <p:spPr>
          <a:xfrm>
            <a:off x="5309969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Emissor de eventos</a:t>
            </a:r>
          </a:p>
        </p:txBody>
      </p:sp>
      <p:sp>
        <p:nvSpPr>
          <p:cNvPr id="228" name="Rectangle: Rounded Corners 227">
            <a:extLst>
              <a:ext uri="{FF2B5EF4-FFF2-40B4-BE49-F238E27FC236}">
                <a16:creationId xmlns:a16="http://schemas.microsoft.com/office/drawing/2014/main" id="{1C7BED02-A725-8CCA-C5F7-051A5828BD89}"/>
              </a:ext>
            </a:extLst>
          </p:cNvPr>
          <p:cNvSpPr/>
          <p:nvPr/>
        </p:nvSpPr>
        <p:spPr>
          <a:xfrm>
            <a:off x="5308139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Validador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520DCCD2-A711-CBD7-464E-BFD8FC0963EF}"/>
              </a:ext>
            </a:extLst>
          </p:cNvPr>
          <p:cNvSpPr>
            <a:spLocks/>
          </p:cNvSpPr>
          <p:nvPr/>
        </p:nvSpPr>
        <p:spPr>
          <a:xfrm>
            <a:off x="5184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pic>
        <p:nvPicPr>
          <p:cNvPr id="162" name="!!I1">
            <a:extLst>
              <a:ext uri="{FF2B5EF4-FFF2-40B4-BE49-F238E27FC236}">
                <a16:creationId xmlns:a16="http://schemas.microsoft.com/office/drawing/2014/main" id="{B2096426-156D-65BD-B042-E5C089293FC8}"/>
              </a:ext>
            </a:extLst>
          </p:cNvPr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346000" y="3096000"/>
            <a:ext cx="360000" cy="360000"/>
          </a:xfrm>
          <a:prstGeom prst="rect">
            <a:avLst/>
          </a:prstGeom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317E030-671C-72FC-1C9E-528F3FACC0DC}"/>
              </a:ext>
            </a:extLst>
          </p:cNvPr>
          <p:cNvGrpSpPr/>
          <p:nvPr/>
        </p:nvGrpSpPr>
        <p:grpSpPr>
          <a:xfrm>
            <a:off x="5184000" y="3528000"/>
            <a:ext cx="360000" cy="1717679"/>
            <a:chOff x="5076000" y="3582000"/>
            <a:chExt cx="360000" cy="1717679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B94B4A3B-EC48-DDD4-0311-AC974C9E358C}"/>
                </a:ext>
              </a:extLst>
            </p:cNvPr>
            <p:cNvGrpSpPr/>
            <p:nvPr/>
          </p:nvGrpSpPr>
          <p:grpSpPr>
            <a:xfrm>
              <a:off x="5076000" y="3582000"/>
              <a:ext cx="360000" cy="491678"/>
              <a:chOff x="10148146" y="4209481"/>
              <a:chExt cx="360000" cy="491678"/>
            </a:xfrm>
          </p:grpSpPr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7F75BB2E-30AE-BB09-431A-70C12A4D5C04}"/>
                  </a:ext>
                </a:extLst>
              </p:cNvPr>
              <p:cNvSpPr txBox="1"/>
              <p:nvPr/>
            </p:nvSpPr>
            <p:spPr>
              <a:xfrm>
                <a:off x="10252803" y="4531882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#1</a:t>
                </a:r>
              </a:p>
            </p:txBody>
          </p:sp>
          <p:pic>
            <p:nvPicPr>
              <p:cNvPr id="224" name="!!I1">
                <a:extLst>
                  <a:ext uri="{FF2B5EF4-FFF2-40B4-BE49-F238E27FC236}">
                    <a16:creationId xmlns:a16="http://schemas.microsoft.com/office/drawing/2014/main" id="{83F93B92-4FE9-F80B-2871-0AAD61D5E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E131B066-DCB3-B619-AE4F-3BC075697D8D}"/>
                </a:ext>
              </a:extLst>
            </p:cNvPr>
            <p:cNvGrpSpPr/>
            <p:nvPr/>
          </p:nvGrpSpPr>
          <p:grpSpPr>
            <a:xfrm>
              <a:off x="5076000" y="4194000"/>
              <a:ext cx="360000" cy="495479"/>
              <a:chOff x="10148146" y="4209481"/>
              <a:chExt cx="360000" cy="495479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28CA391-F9EA-17B4-D224-F27D752762A0}"/>
                  </a:ext>
                </a:extLst>
              </p:cNvPr>
              <p:cNvSpPr txBox="1"/>
              <p:nvPr/>
            </p:nvSpPr>
            <p:spPr>
              <a:xfrm>
                <a:off x="10252803" y="4535683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#3</a:t>
                </a:r>
              </a:p>
            </p:txBody>
          </p:sp>
          <p:pic>
            <p:nvPicPr>
              <p:cNvPr id="221" name="!!I1">
                <a:extLst>
                  <a:ext uri="{FF2B5EF4-FFF2-40B4-BE49-F238E27FC236}">
                    <a16:creationId xmlns:a16="http://schemas.microsoft.com/office/drawing/2014/main" id="{18422DD6-7406-EC1E-76BA-0D76D8FDD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716D38A8-1CF5-B40F-B0FB-EA85058282D7}"/>
                </a:ext>
              </a:extLst>
            </p:cNvPr>
            <p:cNvGrpSpPr/>
            <p:nvPr/>
          </p:nvGrpSpPr>
          <p:grpSpPr>
            <a:xfrm>
              <a:off x="5076000" y="4806000"/>
              <a:ext cx="360000" cy="493679"/>
              <a:chOff x="10148146" y="4209481"/>
              <a:chExt cx="360000" cy="493679"/>
            </a:xfrm>
          </p:grpSpPr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BCA3FC85-FA1C-9BE5-25F5-004DCDDC9AAE}"/>
                  </a:ext>
                </a:extLst>
              </p:cNvPr>
              <p:cNvSpPr txBox="1"/>
              <p:nvPr/>
            </p:nvSpPr>
            <p:spPr>
              <a:xfrm>
                <a:off x="10252803" y="4533883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#5</a:t>
                </a:r>
              </a:p>
            </p:txBody>
          </p:sp>
          <p:pic>
            <p:nvPicPr>
              <p:cNvPr id="218" name="!!I1">
                <a:extLst>
                  <a:ext uri="{FF2B5EF4-FFF2-40B4-BE49-F238E27FC236}">
                    <a16:creationId xmlns:a16="http://schemas.microsoft.com/office/drawing/2014/main" id="{AFC5415F-6823-B00A-CC23-D632C9EE5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C407AC7-F3F6-6B70-7164-C01B364D7DB3}"/>
              </a:ext>
            </a:extLst>
          </p:cNvPr>
          <p:cNvGrpSpPr/>
          <p:nvPr/>
        </p:nvGrpSpPr>
        <p:grpSpPr>
          <a:xfrm>
            <a:off x="5508000" y="3744000"/>
            <a:ext cx="360000" cy="493679"/>
            <a:chOff x="10148146" y="4209481"/>
            <a:chExt cx="360000" cy="493679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CD86071-1075-F48F-084A-83617390E456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#2</a:t>
              </a:r>
            </a:p>
          </p:txBody>
        </p:sp>
        <p:pic>
          <p:nvPicPr>
            <p:cNvPr id="208" name="!!I1">
              <a:extLst>
                <a:ext uri="{FF2B5EF4-FFF2-40B4-BE49-F238E27FC236}">
                  <a16:creationId xmlns:a16="http://schemas.microsoft.com/office/drawing/2014/main" id="{F0C9E1FB-DC6F-A1DE-9244-EADE6EE8D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BB9DD23-AA2B-7A32-2807-79ADF9338F1C}"/>
              </a:ext>
            </a:extLst>
          </p:cNvPr>
          <p:cNvGrpSpPr/>
          <p:nvPr/>
        </p:nvGrpSpPr>
        <p:grpSpPr>
          <a:xfrm>
            <a:off x="5508000" y="4356000"/>
            <a:ext cx="360000" cy="495479"/>
            <a:chOff x="10148146" y="4209481"/>
            <a:chExt cx="360000" cy="495479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AA79BF7-F892-C7D3-292A-8BDCFE63EBC9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#4</a:t>
              </a:r>
            </a:p>
          </p:txBody>
        </p:sp>
        <p:pic>
          <p:nvPicPr>
            <p:cNvPr id="206" name="!!I1">
              <a:extLst>
                <a:ext uri="{FF2B5EF4-FFF2-40B4-BE49-F238E27FC236}">
                  <a16:creationId xmlns:a16="http://schemas.microsoft.com/office/drawing/2014/main" id="{1711242C-50E8-1810-2F06-B2DEDAC5D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E69AE63-ADF4-FDE8-DB95-F937F73E3CE7}"/>
              </a:ext>
            </a:extLst>
          </p:cNvPr>
          <p:cNvGrpSpPr/>
          <p:nvPr/>
        </p:nvGrpSpPr>
        <p:grpSpPr>
          <a:xfrm>
            <a:off x="5508000" y="4968000"/>
            <a:ext cx="360000" cy="493679"/>
            <a:chOff x="10148146" y="4209481"/>
            <a:chExt cx="360000" cy="493679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C1A6364-3FBF-78F7-AD72-EE92A40F4C6F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#6</a:t>
              </a:r>
            </a:p>
          </p:txBody>
        </p:sp>
        <p:pic>
          <p:nvPicPr>
            <p:cNvPr id="203" name="!!I1">
              <a:extLst>
                <a:ext uri="{FF2B5EF4-FFF2-40B4-BE49-F238E27FC236}">
                  <a16:creationId xmlns:a16="http://schemas.microsoft.com/office/drawing/2014/main" id="{3C357D93-8608-E285-BAE8-8FB370C99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31418EC4-F157-F689-7544-7E5ECF6CBE20}"/>
              </a:ext>
            </a:extLst>
          </p:cNvPr>
          <p:cNvSpPr>
            <a:spLocks/>
          </p:cNvSpPr>
          <p:nvPr/>
        </p:nvSpPr>
        <p:spPr>
          <a:xfrm flipH="1">
            <a:off x="6192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pic>
        <p:nvPicPr>
          <p:cNvPr id="165" name="!!I1">
            <a:extLst>
              <a:ext uri="{FF2B5EF4-FFF2-40B4-BE49-F238E27FC236}">
                <a16:creationId xmlns:a16="http://schemas.microsoft.com/office/drawing/2014/main" id="{27E43257-229C-B342-52CA-00A6C4BAF6CD}"/>
              </a:ext>
            </a:extLst>
          </p:cNvPr>
          <p:cNvPicPr/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 flipH="1">
            <a:off x="6354000" y="3096000"/>
            <a:ext cx="360000" cy="360000"/>
          </a:xfrm>
          <a:prstGeom prst="rect">
            <a:avLst/>
          </a:prstGeom>
        </p:spPr>
      </p:pic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FB9E9038-5E92-F981-5387-16E428CD6968}"/>
              </a:ext>
            </a:extLst>
          </p:cNvPr>
          <p:cNvSpPr>
            <a:spLocks/>
          </p:cNvSpPr>
          <p:nvPr/>
        </p:nvSpPr>
        <p:spPr>
          <a:xfrm>
            <a:off x="5040000" y="1627425"/>
            <a:ext cx="1980000" cy="4608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A63B9C0-90E2-8B0D-12D9-8071994A4DF7}"/>
              </a:ext>
            </a:extLst>
          </p:cNvPr>
          <p:cNvGrpSpPr/>
          <p:nvPr/>
        </p:nvGrpSpPr>
        <p:grpSpPr>
          <a:xfrm>
            <a:off x="684000" y="2075199"/>
            <a:ext cx="452047" cy="529602"/>
            <a:chOff x="10102122" y="4209481"/>
            <a:chExt cx="452047" cy="529602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A86853D8-655E-791D-1ED6-522588245150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A</a:t>
              </a:r>
            </a:p>
          </p:txBody>
        </p:sp>
        <p:pic>
          <p:nvPicPr>
            <p:cNvPr id="235" name="!!I1">
              <a:extLst>
                <a:ext uri="{FF2B5EF4-FFF2-40B4-BE49-F238E27FC236}">
                  <a16:creationId xmlns:a16="http://schemas.microsoft.com/office/drawing/2014/main" id="{32190F1C-18D5-3411-CEE4-FB84969A8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93FED17A-93D8-0381-02A5-E306C593B6BF}"/>
              </a:ext>
            </a:extLst>
          </p:cNvPr>
          <p:cNvGrpSpPr/>
          <p:nvPr/>
        </p:nvGrpSpPr>
        <p:grpSpPr>
          <a:xfrm>
            <a:off x="2376000" y="2495599"/>
            <a:ext cx="360000" cy="491678"/>
            <a:chOff x="-1738" y="2509084"/>
            <a:chExt cx="360000" cy="491678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23F563BC-F765-CF66-6996-08F062F32B5E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AC</a:t>
              </a:r>
            </a:p>
          </p:txBody>
        </p:sp>
        <p:pic>
          <p:nvPicPr>
            <p:cNvPr id="238" name="!!I1">
              <a:extLst>
                <a:ext uri="{FF2B5EF4-FFF2-40B4-BE49-F238E27FC236}">
                  <a16:creationId xmlns:a16="http://schemas.microsoft.com/office/drawing/2014/main" id="{61017567-702B-091D-8EA5-44C72AA259FF}"/>
                </a:ext>
              </a:extLst>
            </p:cNvPr>
            <p:cNvPicPr/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AD6CF03-FC03-52D5-A7DD-528EE02E53DC}"/>
              </a:ext>
            </a:extLst>
          </p:cNvPr>
          <p:cNvGrpSpPr/>
          <p:nvPr/>
        </p:nvGrpSpPr>
        <p:grpSpPr>
          <a:xfrm>
            <a:off x="2376000" y="4079599"/>
            <a:ext cx="360000" cy="491678"/>
            <a:chOff x="-1738" y="2509084"/>
            <a:chExt cx="360000" cy="491678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84F1630F-92F0-8562-C8C1-68833AEA643A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4" name="!!I1">
              <a:extLst>
                <a:ext uri="{FF2B5EF4-FFF2-40B4-BE49-F238E27FC236}">
                  <a16:creationId xmlns:a16="http://schemas.microsoft.com/office/drawing/2014/main" id="{11A870A5-944B-2AC9-C642-EDCA0A730BC4}"/>
                </a:ext>
              </a:extLst>
            </p:cNvPr>
            <p:cNvPicPr/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10FA9BD-B30F-1DDB-990B-3451CDA1BC84}"/>
              </a:ext>
            </a:extLst>
          </p:cNvPr>
          <p:cNvGrpSpPr/>
          <p:nvPr/>
        </p:nvGrpSpPr>
        <p:grpSpPr>
          <a:xfrm>
            <a:off x="2376000" y="5663600"/>
            <a:ext cx="360000" cy="491678"/>
            <a:chOff x="-1738" y="2509084"/>
            <a:chExt cx="360000" cy="491678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E656ED0-F423-8436-C284-9D0EBD104D98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7" name="!!I1">
              <a:extLst>
                <a:ext uri="{FF2B5EF4-FFF2-40B4-BE49-F238E27FC236}">
                  <a16:creationId xmlns:a16="http://schemas.microsoft.com/office/drawing/2014/main" id="{D03AF244-90C2-742A-D744-7B01D9A19BCC}"/>
                </a:ext>
              </a:extLst>
            </p:cNvPr>
            <p:cNvPicPr/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cxnSp>
        <p:nvCxnSpPr>
          <p:cNvPr id="248" name="Connector: Elbow 247">
            <a:extLst>
              <a:ext uri="{FF2B5EF4-FFF2-40B4-BE49-F238E27FC236}">
                <a16:creationId xmlns:a16="http://schemas.microsoft.com/office/drawing/2014/main" id="{DB1D5822-55C0-16CE-4E14-2C2A0414FC8C}"/>
              </a:ext>
            </a:extLst>
          </p:cNvPr>
          <p:cNvCxnSpPr>
            <a:cxnSpLocks/>
          </p:cNvCxnSpPr>
          <p:nvPr/>
        </p:nvCxnSpPr>
        <p:spPr>
          <a:xfrm rot="16200000" flipH="1">
            <a:off x="2118639" y="1542638"/>
            <a:ext cx="154720" cy="1440000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9" name="Connector: Elbow 248">
            <a:extLst>
              <a:ext uri="{FF2B5EF4-FFF2-40B4-BE49-F238E27FC236}">
                <a16:creationId xmlns:a16="http://schemas.microsoft.com/office/drawing/2014/main" id="{42553906-2277-E280-FB97-DA6FBA4DBD1C}"/>
              </a:ext>
            </a:extLst>
          </p:cNvPr>
          <p:cNvCxnSpPr>
            <a:cxnSpLocks/>
            <a:stCxn id="9" idx="2"/>
          </p:cNvCxnSpPr>
          <p:nvPr/>
        </p:nvCxnSpPr>
        <p:spPr>
          <a:xfrm rot="16200000" flipH="1">
            <a:off x="2370639" y="1794638"/>
            <a:ext cx="154720" cy="936000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1C3EC055-F51A-32DA-6A25-ECCC6039F126}"/>
              </a:ext>
            </a:extLst>
          </p:cNvPr>
          <p:cNvCxnSpPr>
            <a:cxnSpLocks/>
            <a:stCxn id="238" idx="0"/>
          </p:cNvCxnSpPr>
          <p:nvPr/>
        </p:nvCxnSpPr>
        <p:spPr>
          <a:xfrm rot="5400000" flipH="1" flipV="1">
            <a:off x="2657500" y="2238501"/>
            <a:ext cx="155598" cy="358598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F49B040-AEF0-A1F7-0008-2E2E2F1AFE89}"/>
              </a:ext>
            </a:extLst>
          </p:cNvPr>
          <p:cNvGrpSpPr/>
          <p:nvPr/>
        </p:nvGrpSpPr>
        <p:grpSpPr>
          <a:xfrm>
            <a:off x="685603" y="3636000"/>
            <a:ext cx="448842" cy="529602"/>
            <a:chOff x="10103725" y="4209481"/>
            <a:chExt cx="448842" cy="529602"/>
          </a:xfrm>
        </p:grpSpPr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51C5FB7-D747-9877-397D-5F35EA788836}"/>
                </a:ext>
              </a:extLst>
            </p:cNvPr>
            <p:cNvSpPr txBox="1"/>
            <p:nvPr/>
          </p:nvSpPr>
          <p:spPr>
            <a:xfrm>
              <a:off x="10103725" y="4569806"/>
              <a:ext cx="44884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B</a:t>
              </a:r>
            </a:p>
          </p:txBody>
        </p:sp>
        <p:pic>
          <p:nvPicPr>
            <p:cNvPr id="264" name="!!I1">
              <a:extLst>
                <a:ext uri="{FF2B5EF4-FFF2-40B4-BE49-F238E27FC236}">
                  <a16:creationId xmlns:a16="http://schemas.microsoft.com/office/drawing/2014/main" id="{36957236-C321-3EE0-225E-A79CF6632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3FC206DA-7DDB-2FE9-19C3-E678F129AB83}"/>
              </a:ext>
            </a:extLst>
          </p:cNvPr>
          <p:cNvGrpSpPr/>
          <p:nvPr/>
        </p:nvGrpSpPr>
        <p:grpSpPr>
          <a:xfrm>
            <a:off x="684000" y="5220000"/>
            <a:ext cx="452047" cy="529602"/>
            <a:chOff x="10102122" y="4209481"/>
            <a:chExt cx="452047" cy="529602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F37371A5-DA3D-9F4F-9222-AD7A8AC13512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C</a:t>
              </a:r>
            </a:p>
          </p:txBody>
        </p:sp>
        <p:pic>
          <p:nvPicPr>
            <p:cNvPr id="267" name="!!I1">
              <a:extLst>
                <a:ext uri="{FF2B5EF4-FFF2-40B4-BE49-F238E27FC236}">
                  <a16:creationId xmlns:a16="http://schemas.microsoft.com/office/drawing/2014/main" id="{5F414F9F-35EB-82A1-9A1D-B2CA7B76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pic>
        <p:nvPicPr>
          <p:cNvPr id="295" name="!!I1">
            <a:extLst>
              <a:ext uri="{FF2B5EF4-FFF2-40B4-BE49-F238E27FC236}">
                <a16:creationId xmlns:a16="http://schemas.microsoft.com/office/drawing/2014/main" id="{18432E50-B108-86CF-82B7-C661B1ED67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080000" y="2160000"/>
            <a:ext cx="360000" cy="3600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006DBC1A-8A0B-27CC-8F01-1521A3593985}"/>
              </a:ext>
            </a:extLst>
          </p:cNvPr>
          <p:cNvGrpSpPr/>
          <p:nvPr/>
        </p:nvGrpSpPr>
        <p:grpSpPr>
          <a:xfrm>
            <a:off x="2808000" y="3347999"/>
            <a:ext cx="1799876" cy="1152000"/>
            <a:chOff x="2989862" y="1763999"/>
            <a:chExt cx="1799876" cy="1152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CE94621-B03C-ADB3-EA39-DCB78F3D1735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AAD08B2-78BE-3401-2BB2-67C711363ED3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F032DA6-9E82-949B-4523-BC7B1B170EC6}"/>
              </a:ext>
            </a:extLst>
          </p:cNvPr>
          <p:cNvGrpSpPr/>
          <p:nvPr/>
        </p:nvGrpSpPr>
        <p:grpSpPr>
          <a:xfrm>
            <a:off x="2808000" y="4931999"/>
            <a:ext cx="1799876" cy="1152000"/>
            <a:chOff x="2989862" y="1763999"/>
            <a:chExt cx="1799876" cy="1152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D1A5120-448B-E733-66F1-FAC1D58699CB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6AAB5E6-7A41-B9F5-8DC7-7C7BC30F082E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2C87977-0228-7C0F-F5F6-75EEA5026168}"/>
              </a:ext>
            </a:extLst>
          </p:cNvPr>
          <p:cNvGrpSpPr/>
          <p:nvPr/>
        </p:nvGrpSpPr>
        <p:grpSpPr>
          <a:xfrm>
            <a:off x="5130000" y="1763999"/>
            <a:ext cx="1691939" cy="1259876"/>
            <a:chOff x="5327999" y="1763999"/>
            <a:chExt cx="1691939" cy="1259876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F1015E-E422-5DCF-609D-EADE6C3DF7D3}"/>
                </a:ext>
              </a:extLst>
            </p:cNvPr>
            <p:cNvSpPr/>
            <p:nvPr/>
          </p:nvSpPr>
          <p:spPr>
            <a:xfrm>
              <a:off x="5328000" y="1763999"/>
              <a:ext cx="1691938" cy="1259876"/>
            </a:xfrm>
            <a:custGeom>
              <a:avLst/>
              <a:gdLst>
                <a:gd name="connsiteX0" fmla="*/ 107938 w 1691938"/>
                <a:gd name="connsiteY0" fmla="*/ 0 h 1259876"/>
                <a:gd name="connsiteX1" fmla="*/ 1691938 w 1691938"/>
                <a:gd name="connsiteY1" fmla="*/ 0 h 1259876"/>
                <a:gd name="connsiteX2" fmla="*/ 1691938 w 1691938"/>
                <a:gd name="connsiteY2" fmla="*/ 1152000 h 1259876"/>
                <a:gd name="connsiteX3" fmla="*/ 981370 w 1691938"/>
                <a:gd name="connsiteY3" fmla="*/ 1152000 h 1259876"/>
                <a:gd name="connsiteX4" fmla="*/ 1043938 w 1691938"/>
                <a:gd name="connsiteY4" fmla="*/ 1259876 h 1259876"/>
                <a:gd name="connsiteX5" fmla="*/ 846000 w 1691938"/>
                <a:gd name="connsiteY5" fmla="*/ 1259876 h 1259876"/>
                <a:gd name="connsiteX6" fmla="*/ 846000 w 1691938"/>
                <a:gd name="connsiteY6" fmla="*/ 629876 h 1259876"/>
                <a:gd name="connsiteX7" fmla="*/ 0 w 1691938"/>
                <a:gd name="connsiteY7" fmla="*/ 629876 h 1259876"/>
                <a:gd name="connsiteX8" fmla="*/ 0 w 1691938"/>
                <a:gd name="connsiteY8" fmla="*/ 432000 h 1259876"/>
                <a:gd name="connsiteX9" fmla="*/ 107938 w 1691938"/>
                <a:gd name="connsiteY9" fmla="*/ 494604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10" fmla="*/ 91440 w 1691938"/>
                <a:gd name="connsiteY10" fmla="*/ 72131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0" fmla="*/ 0 w 1691938"/>
                <a:gd name="connsiteY0" fmla="*/ 432000 h 1259876"/>
                <a:gd name="connsiteX1" fmla="*/ 107938 w 1691938"/>
                <a:gd name="connsiteY1" fmla="*/ 494604 h 1259876"/>
                <a:gd name="connsiteX2" fmla="*/ 107938 w 1691938"/>
                <a:gd name="connsiteY2" fmla="*/ 0 h 1259876"/>
                <a:gd name="connsiteX3" fmla="*/ 1691938 w 1691938"/>
                <a:gd name="connsiteY3" fmla="*/ 0 h 1259876"/>
                <a:gd name="connsiteX4" fmla="*/ 1691938 w 1691938"/>
                <a:gd name="connsiteY4" fmla="*/ 1152000 h 1259876"/>
                <a:gd name="connsiteX5" fmla="*/ 981370 w 1691938"/>
                <a:gd name="connsiteY5" fmla="*/ 1152000 h 1259876"/>
                <a:gd name="connsiteX6" fmla="*/ 1043938 w 1691938"/>
                <a:gd name="connsiteY6" fmla="*/ 1259876 h 12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1938" h="1259876">
                  <a:moveTo>
                    <a:pt x="0" y="432000"/>
                  </a:moveTo>
                  <a:lnTo>
                    <a:pt x="107938" y="494604"/>
                  </a:lnTo>
                  <a:lnTo>
                    <a:pt x="107938" y="0"/>
                  </a:lnTo>
                  <a:lnTo>
                    <a:pt x="1691938" y="0"/>
                  </a:lnTo>
                  <a:lnTo>
                    <a:pt x="1691938" y="1152000"/>
                  </a:lnTo>
                  <a:lnTo>
                    <a:pt x="981370" y="1152000"/>
                  </a:lnTo>
                  <a:lnTo>
                    <a:pt x="1043938" y="1259876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FA3737E-98C7-EE38-E7A6-A21A84C12F17}"/>
                </a:ext>
              </a:extLst>
            </p:cNvPr>
            <p:cNvSpPr/>
            <p:nvPr/>
          </p:nvSpPr>
          <p:spPr>
            <a:xfrm>
              <a:off x="5327999" y="2421395"/>
              <a:ext cx="818507" cy="602480"/>
            </a:xfrm>
            <a:custGeom>
              <a:avLst/>
              <a:gdLst>
                <a:gd name="connsiteX0" fmla="*/ 0 w 846000"/>
                <a:gd name="connsiteY0" fmla="*/ 0 h 630000"/>
                <a:gd name="connsiteX1" fmla="*/ 846000 w 846000"/>
                <a:gd name="connsiteY1" fmla="*/ 0 h 630000"/>
                <a:gd name="connsiteX2" fmla="*/ 846000 w 846000"/>
                <a:gd name="connsiteY2" fmla="*/ 630000 h 630000"/>
                <a:gd name="connsiteX3" fmla="*/ 755938 w 846000"/>
                <a:gd name="connsiteY3" fmla="*/ 630000 h 630000"/>
                <a:gd name="connsiteX4" fmla="*/ 818507 w 846000"/>
                <a:gd name="connsiteY4" fmla="*/ 522124 h 630000"/>
                <a:gd name="connsiteX5" fmla="*/ 107938 w 846000"/>
                <a:gd name="connsiteY5" fmla="*/ 522124 h 630000"/>
                <a:gd name="connsiteX6" fmla="*/ 107938 w 846000"/>
                <a:gd name="connsiteY6" fmla="*/ 27520 h 630000"/>
                <a:gd name="connsiteX7" fmla="*/ 0 w 846000"/>
                <a:gd name="connsiteY7" fmla="*/ 90124 h 630000"/>
                <a:gd name="connsiteX0" fmla="*/ 846000 w 937440"/>
                <a:gd name="connsiteY0" fmla="*/ 0 h 630000"/>
                <a:gd name="connsiteX1" fmla="*/ 846000 w 937440"/>
                <a:gd name="connsiteY1" fmla="*/ 630000 h 630000"/>
                <a:gd name="connsiteX2" fmla="*/ 755938 w 937440"/>
                <a:gd name="connsiteY2" fmla="*/ 630000 h 630000"/>
                <a:gd name="connsiteX3" fmla="*/ 818507 w 937440"/>
                <a:gd name="connsiteY3" fmla="*/ 522124 h 630000"/>
                <a:gd name="connsiteX4" fmla="*/ 107938 w 937440"/>
                <a:gd name="connsiteY4" fmla="*/ 522124 h 630000"/>
                <a:gd name="connsiteX5" fmla="*/ 107938 w 937440"/>
                <a:gd name="connsiteY5" fmla="*/ 27520 h 630000"/>
                <a:gd name="connsiteX6" fmla="*/ 0 w 937440"/>
                <a:gd name="connsiteY6" fmla="*/ 90124 h 630000"/>
                <a:gd name="connsiteX7" fmla="*/ 0 w 937440"/>
                <a:gd name="connsiteY7" fmla="*/ 0 h 630000"/>
                <a:gd name="connsiteX8" fmla="*/ 937440 w 937440"/>
                <a:gd name="connsiteY8" fmla="*/ 91440 h 630000"/>
                <a:gd name="connsiteX0" fmla="*/ 846000 w 846000"/>
                <a:gd name="connsiteY0" fmla="*/ 0 h 630000"/>
                <a:gd name="connsiteX1" fmla="*/ 846000 w 846000"/>
                <a:gd name="connsiteY1" fmla="*/ 630000 h 630000"/>
                <a:gd name="connsiteX2" fmla="*/ 755938 w 846000"/>
                <a:gd name="connsiteY2" fmla="*/ 630000 h 630000"/>
                <a:gd name="connsiteX3" fmla="*/ 818507 w 846000"/>
                <a:gd name="connsiteY3" fmla="*/ 522124 h 630000"/>
                <a:gd name="connsiteX4" fmla="*/ 107938 w 846000"/>
                <a:gd name="connsiteY4" fmla="*/ 522124 h 630000"/>
                <a:gd name="connsiteX5" fmla="*/ 107938 w 846000"/>
                <a:gd name="connsiteY5" fmla="*/ 27520 h 630000"/>
                <a:gd name="connsiteX6" fmla="*/ 0 w 846000"/>
                <a:gd name="connsiteY6" fmla="*/ 90124 h 630000"/>
                <a:gd name="connsiteX7" fmla="*/ 0 w 846000"/>
                <a:gd name="connsiteY7" fmla="*/ 0 h 630000"/>
                <a:gd name="connsiteX0" fmla="*/ 846000 w 846000"/>
                <a:gd name="connsiteY0" fmla="*/ 630000 h 630000"/>
                <a:gd name="connsiteX1" fmla="*/ 755938 w 846000"/>
                <a:gd name="connsiteY1" fmla="*/ 630000 h 630000"/>
                <a:gd name="connsiteX2" fmla="*/ 818507 w 846000"/>
                <a:gd name="connsiteY2" fmla="*/ 522124 h 630000"/>
                <a:gd name="connsiteX3" fmla="*/ 107938 w 846000"/>
                <a:gd name="connsiteY3" fmla="*/ 522124 h 630000"/>
                <a:gd name="connsiteX4" fmla="*/ 107938 w 846000"/>
                <a:gd name="connsiteY4" fmla="*/ 27520 h 630000"/>
                <a:gd name="connsiteX5" fmla="*/ 0 w 846000"/>
                <a:gd name="connsiteY5" fmla="*/ 90124 h 630000"/>
                <a:gd name="connsiteX6" fmla="*/ 0 w 846000"/>
                <a:gd name="connsiteY6" fmla="*/ 0 h 630000"/>
                <a:gd name="connsiteX0" fmla="*/ 755938 w 818507"/>
                <a:gd name="connsiteY0" fmla="*/ 630000 h 630000"/>
                <a:gd name="connsiteX1" fmla="*/ 818507 w 818507"/>
                <a:gd name="connsiteY1" fmla="*/ 522124 h 630000"/>
                <a:gd name="connsiteX2" fmla="*/ 107938 w 818507"/>
                <a:gd name="connsiteY2" fmla="*/ 522124 h 630000"/>
                <a:gd name="connsiteX3" fmla="*/ 107938 w 818507"/>
                <a:gd name="connsiteY3" fmla="*/ 27520 h 630000"/>
                <a:gd name="connsiteX4" fmla="*/ 0 w 818507"/>
                <a:gd name="connsiteY4" fmla="*/ 90124 h 630000"/>
                <a:gd name="connsiteX5" fmla="*/ 0 w 818507"/>
                <a:gd name="connsiteY5" fmla="*/ 0 h 630000"/>
                <a:gd name="connsiteX0" fmla="*/ 755938 w 818507"/>
                <a:gd name="connsiteY0" fmla="*/ 602480 h 602480"/>
                <a:gd name="connsiteX1" fmla="*/ 818507 w 818507"/>
                <a:gd name="connsiteY1" fmla="*/ 494604 h 602480"/>
                <a:gd name="connsiteX2" fmla="*/ 107938 w 818507"/>
                <a:gd name="connsiteY2" fmla="*/ 494604 h 602480"/>
                <a:gd name="connsiteX3" fmla="*/ 107938 w 818507"/>
                <a:gd name="connsiteY3" fmla="*/ 0 h 602480"/>
                <a:gd name="connsiteX4" fmla="*/ 0 w 818507"/>
                <a:gd name="connsiteY4" fmla="*/ 62604 h 60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507" h="602480">
                  <a:moveTo>
                    <a:pt x="755938" y="602480"/>
                  </a:moveTo>
                  <a:lnTo>
                    <a:pt x="818507" y="494604"/>
                  </a:lnTo>
                  <a:lnTo>
                    <a:pt x="107938" y="494604"/>
                  </a:lnTo>
                  <a:lnTo>
                    <a:pt x="107938" y="0"/>
                  </a:lnTo>
                  <a:lnTo>
                    <a:pt x="0" y="62604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B5E7918-F354-9839-1BA2-AF7249F05580}"/>
              </a:ext>
            </a:extLst>
          </p:cNvPr>
          <p:cNvSpPr txBox="1"/>
          <p:nvPr/>
        </p:nvSpPr>
        <p:spPr>
          <a:xfrm>
            <a:off x="1595231" y="6264000"/>
            <a:ext cx="2101537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</a:rPr>
              <a:t>Instituições financeiras (</a:t>
            </a:r>
            <a:r>
              <a:rPr lang="en-US" sz="1100" i="1" dirty="0">
                <a:solidFill>
                  <a:schemeClr val="bg2"/>
                </a:solidFill>
              </a:rPr>
              <a:t>off-chain</a:t>
            </a:r>
            <a:r>
              <a:rPr lang="pt-BR" sz="11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BF622-F673-2BAF-3313-CA88B4D58088}"/>
              </a:ext>
            </a:extLst>
          </p:cNvPr>
          <p:cNvSpPr txBox="1"/>
          <p:nvPr/>
        </p:nvSpPr>
        <p:spPr>
          <a:xfrm>
            <a:off x="5164379" y="6264000"/>
            <a:ext cx="1731243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Nó da rede DREX (</a:t>
            </a:r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on-chain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640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cBookAir">
            <a:extLst>
              <a:ext uri="{FF2B5EF4-FFF2-40B4-BE49-F238E27FC236}">
                <a16:creationId xmlns:a16="http://schemas.microsoft.com/office/drawing/2014/main" id="{F2EC0047-E29D-BD58-AF5E-E1C2845F5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7" t="7629" r="2224" b="5396"/>
          <a:stretch/>
        </p:blipFill>
        <p:spPr>
          <a:xfrm>
            <a:off x="-16799" y="0"/>
            <a:ext cx="10686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03EFC6-6805-0713-6B8A-222717EA6F7C}"/>
              </a:ext>
            </a:extLst>
          </p:cNvPr>
          <p:cNvSpPr/>
          <p:nvPr/>
        </p:nvSpPr>
        <p:spPr>
          <a:xfrm>
            <a:off x="-16799" y="468000"/>
            <a:ext cx="9180000" cy="576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100000"/>
                </a:schemeClr>
              </a:gs>
              <a:gs pos="100000">
                <a:schemeClr val="tx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B3367-87B8-DEA7-5584-5CDBAC8E0876}"/>
              </a:ext>
            </a:extLst>
          </p:cNvPr>
          <p:cNvSpPr txBox="1">
            <a:spLocks/>
          </p:cNvSpPr>
          <p:nvPr/>
        </p:nvSpPr>
        <p:spPr>
          <a:xfrm>
            <a:off x="4003702" y="5895496"/>
            <a:ext cx="5141499" cy="318924"/>
          </a:xfrm>
          <a:prstGeom prst="rect">
            <a:avLst/>
          </a:prstGeom>
          <a:noFill/>
        </p:spPr>
        <p:txBody>
          <a:bodyPr wrap="none" lIns="144000" tIns="0" rIns="144000" bIns="72000" rtlCol="0" anchor="b">
            <a:spAutoFit/>
          </a:bodyPr>
          <a:lstStyle/>
          <a:p>
            <a:pPr algn="r"/>
            <a:r>
              <a:rPr lang="pt-BR" sz="1600" dirty="0">
                <a:solidFill>
                  <a:schemeClr val="bg2"/>
                </a:solidFill>
                <a:latin typeface="+mj-lt"/>
              </a:rPr>
              <a:t>PROVAS DE PROPRIEDADE, EXISTÊNCIA E CORREÇÃO</a:t>
            </a:r>
          </a:p>
        </p:txBody>
      </p:sp>
      <p:sp>
        <p:nvSpPr>
          <p:cNvPr id="66" name="Emphasis">
            <a:extLst>
              <a:ext uri="{FF2B5EF4-FFF2-40B4-BE49-F238E27FC236}">
                <a16:creationId xmlns:a16="http://schemas.microsoft.com/office/drawing/2014/main" id="{C43C4940-0414-4193-F1D2-16AFB784253A}"/>
              </a:ext>
            </a:extLst>
          </p:cNvPr>
          <p:cNvSpPr/>
          <p:nvPr/>
        </p:nvSpPr>
        <p:spPr>
          <a:xfrm>
            <a:off x="18000" y="5040000"/>
            <a:ext cx="9180000" cy="720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7" name="BaseCode">
            <a:extLst>
              <a:ext uri="{FF2B5EF4-FFF2-40B4-BE49-F238E27FC236}">
                <a16:creationId xmlns:a16="http://schemas.microsoft.com/office/drawing/2014/main" id="{08A7FB76-4233-F826-014C-01DB5B4CB8F5}"/>
              </a:ext>
            </a:extLst>
          </p:cNvPr>
          <p:cNvSpPr/>
          <p:nvPr/>
        </p:nvSpPr>
        <p:spPr>
          <a:xfrm>
            <a:off x="0" y="468000"/>
            <a:ext cx="9180000" cy="53202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0" rtlCol="0" anchor="t" anchorCtr="0">
            <a:spAutoFit/>
          </a:bodyPr>
          <a:lstStyle/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privateKey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0x0b8d7aecc906689d47c390b1b1857eee0fe98847f5ebefbb24df277dfca6f155cc6ec68d38c692a3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Parte A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en-US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oken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{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1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00AE9D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ownerAddress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0x817c5ff8798586b1a16d28a292950f769457b5c7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Parte A</a:t>
            </a: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type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DREX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amount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10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nonce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0x499edcef9f3c34ab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</a:p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merklePath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[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1</a:t>
            </a:r>
            <a:endParaRPr lang="pt-BR" sz="1100" noProof="1">
              <a:solidFill>
                <a:srgbClr val="00AE9D">
                  <a:lumMod val="60000"/>
                  <a:lumOff val="40000"/>
                </a:srgb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0xc941898d0f578b633789d988ef2b510dbf1f4b99805449c7cf51f6c763d446d1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0x3474140c2367366ceef948a3690c94f2db074a51 ccdb9201fb6292f2f268a804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0x3889d4df9a10fd12bf5e09643cf37ecc0994167389ea309f98ad7a05dabd4d6d</a:t>
            </a:r>
          </a:p>
          <a:p>
            <a:pPr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]</a:t>
            </a:r>
          </a:p>
          <a:p>
            <a:pPr>
              <a:defRPr/>
            </a:pPr>
            <a:r>
              <a:rPr lang="en-US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oken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{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2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rgbClr val="00AE9D">
                  <a:lumMod val="60000"/>
                  <a:lumOff val="4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ownerAddress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0x817c5ff8798586b1a16d28a292950f769457b5c7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Parte A</a:t>
            </a:r>
            <a:endParaRPr kumimoji="0" lang="en-US" sz="1100" b="0" i="0" u="none" strike="noStrike" kern="1200" cap="none" spc="0" normalizeH="0" baseline="0" noProof="1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type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DREX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,</a:t>
            </a: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amount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10</a:t>
            </a:r>
          </a:p>
          <a:p>
            <a:pPr lvl="1"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nonce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rgbClr val="00AE9D">
                    <a:lumMod val="60000"/>
                    <a:lumOff val="4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0x0b8f7549103079a5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1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</a:p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merklePath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[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2</a:t>
            </a:r>
            <a:endParaRPr lang="pt-BR" sz="1100" noProof="1">
              <a:solidFill>
                <a:srgbClr val="00AE9D">
                  <a:lumMod val="60000"/>
                  <a:lumOff val="40000"/>
                </a:srgb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0xc153627c18ecf5b6821a4cc4af375efb197cc2d028fad2cfac5f92ef68947c3f7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0x426feaa93cd7e087180bf320adb582a1eb2f78b 484e9f060f4cb568f59f83b88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0xaf4f2dbc2d99dc90da9d9e044b4b15c47208eaafdf043a8f213b3ea24dc1f20a</a:t>
            </a:r>
          </a:p>
          <a:p>
            <a:pPr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]</a:t>
            </a:r>
          </a:p>
          <a:p>
            <a:pPr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merkleRoot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0x18f595722c9f42dc44188fdcdbbf1c60ef1e9c70d658c01df12d7f43b377a70b</a:t>
            </a:r>
          </a:p>
          <a:p>
            <a:pPr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accent4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nullifier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0xf6f1140c8cebcf77dd7ad0e901a982efb60f13b46d54676a6aa0dfa30808c10b7f96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1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ownershipProof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0x6bc6748782434ab9ef8fb9b275ffa55f5dd1ffbdcd2eaecdfad6104d72b89dcd93c9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1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nullifier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0xc2f05db5227852b1eeb08a9dd811f4c2b8c9c341141129b83c86748d2f37f5db4811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2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ownershipProof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0x22eb7582ea0a8ea103137a8a260fbfd4885dbd9432eed73d9378761952ec92266420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2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12588FE7-7D0A-D3B3-DB4F-CDAE8877319E}"/>
              </a:ext>
            </a:extLst>
          </p:cNvPr>
          <p:cNvSpPr/>
          <p:nvPr/>
        </p:nvSpPr>
        <p:spPr>
          <a:xfrm>
            <a:off x="8928000" y="522000"/>
            <a:ext cx="180000" cy="3564000"/>
          </a:xfrm>
          <a:prstGeom prst="rightBracket">
            <a:avLst>
              <a:gd name="adj" fmla="val 100937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0" name="Right Bracket 39">
            <a:extLst>
              <a:ext uri="{FF2B5EF4-FFF2-40B4-BE49-F238E27FC236}">
                <a16:creationId xmlns:a16="http://schemas.microsoft.com/office/drawing/2014/main" id="{273D9646-4D48-CB61-975E-EFB9D8D808DF}"/>
              </a:ext>
            </a:extLst>
          </p:cNvPr>
          <p:cNvSpPr/>
          <p:nvPr/>
        </p:nvSpPr>
        <p:spPr>
          <a:xfrm>
            <a:off x="8928000" y="4212000"/>
            <a:ext cx="180000" cy="216000"/>
          </a:xfrm>
          <a:prstGeom prst="rightBracket">
            <a:avLst>
              <a:gd name="adj" fmla="val 100937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Right Bracket 40">
            <a:extLst>
              <a:ext uri="{FF2B5EF4-FFF2-40B4-BE49-F238E27FC236}">
                <a16:creationId xmlns:a16="http://schemas.microsoft.com/office/drawing/2014/main" id="{4BDFCEFF-A08F-3778-3F3B-563DB7014E5B}"/>
              </a:ext>
            </a:extLst>
          </p:cNvPr>
          <p:cNvSpPr/>
          <p:nvPr/>
        </p:nvSpPr>
        <p:spPr>
          <a:xfrm>
            <a:off x="8928000" y="5040000"/>
            <a:ext cx="180000" cy="720000"/>
          </a:xfrm>
          <a:prstGeom prst="rightBracket">
            <a:avLst>
              <a:gd name="adj" fmla="val 100937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30A8AC5-03BB-E597-CEFC-5888D348B8B3}"/>
              </a:ext>
            </a:extLst>
          </p:cNvPr>
          <p:cNvGrpSpPr/>
          <p:nvPr/>
        </p:nvGrpSpPr>
        <p:grpSpPr>
          <a:xfrm>
            <a:off x="9828000" y="4860000"/>
            <a:ext cx="1800001" cy="1368002"/>
            <a:chOff x="9828000" y="3816000"/>
            <a:chExt cx="1800001" cy="1368002"/>
          </a:xfrm>
        </p:grpSpPr>
        <p:pic>
          <p:nvPicPr>
            <p:cNvPr id="13" name="Graphic 12" descr="Lock with solid fill">
              <a:extLst>
                <a:ext uri="{FF2B5EF4-FFF2-40B4-BE49-F238E27FC236}">
                  <a16:creationId xmlns:a16="http://schemas.microsoft.com/office/drawing/2014/main" id="{A32653A5-754A-0BB7-7E35-3CCC0594C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80000" y="4068000"/>
              <a:ext cx="360000" cy="360000"/>
            </a:xfrm>
            <a:prstGeom prst="rect">
              <a:avLst/>
            </a:prstGeom>
          </p:spPr>
        </p:pic>
        <p:pic>
          <p:nvPicPr>
            <p:cNvPr id="14" name="Graphic 13" descr="Unlock with solid fill">
              <a:extLst>
                <a:ext uri="{FF2B5EF4-FFF2-40B4-BE49-F238E27FC236}">
                  <a16:creationId xmlns:a16="http://schemas.microsoft.com/office/drawing/2014/main" id="{97569008-491A-7962-58CA-3052584BF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332000" y="4068000"/>
              <a:ext cx="360000" cy="360000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1FA40B1-FF60-6A4F-354A-0767B677914C}"/>
                </a:ext>
              </a:extLst>
            </p:cNvPr>
            <p:cNvGrpSpPr/>
            <p:nvPr/>
          </p:nvGrpSpPr>
          <p:grpSpPr>
            <a:xfrm>
              <a:off x="10116000" y="4464000"/>
              <a:ext cx="1440000" cy="648000"/>
              <a:chOff x="10752000" y="3974943"/>
              <a:chExt cx="1440000" cy="648000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0FBA8661-5AC4-A4C8-64DB-F55A974E8ECE}"/>
                  </a:ext>
                </a:extLst>
              </p:cNvPr>
              <p:cNvSpPr/>
              <p:nvPr/>
            </p:nvSpPr>
            <p:spPr>
              <a:xfrm>
                <a:off x="10752000" y="3974943"/>
                <a:ext cx="1440000" cy="288000"/>
              </a:xfrm>
              <a:prstGeom prst="roundRect">
                <a:avLst/>
              </a:pr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  <a:latin typeface="+mj-lt"/>
                  </a:rPr>
                  <a:t>Provador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110DDAFD-503E-5320-ECE1-0B33DA3797AB}"/>
                  </a:ext>
                </a:extLst>
              </p:cNvPr>
              <p:cNvSpPr/>
              <p:nvPr/>
            </p:nvSpPr>
            <p:spPr>
              <a:xfrm>
                <a:off x="10752000" y="4334943"/>
                <a:ext cx="1440000" cy="288000"/>
              </a:xfrm>
              <a:prstGeom prst="roundRect">
                <a:avLst/>
              </a:prstGeom>
              <a:solidFill>
                <a:schemeClr val="accent5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pt-BR" sz="1100" dirty="0">
                    <a:solidFill>
                      <a:schemeClr val="bg2"/>
                    </a:solidFill>
                    <a:latin typeface="+mj-lt"/>
                  </a:rPr>
                  <a:t>Cifrador-decifrador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E3C123B-7D95-01CD-2A0A-B65B053AD36D}"/>
                </a:ext>
              </a:extLst>
            </p:cNvPr>
            <p:cNvGrpSpPr/>
            <p:nvPr/>
          </p:nvGrpSpPr>
          <p:grpSpPr>
            <a:xfrm>
              <a:off x="9828000" y="3816000"/>
              <a:ext cx="1800001" cy="1368002"/>
              <a:chOff x="5075999" y="2736000"/>
              <a:chExt cx="1800001" cy="1368002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D0642321-A850-DFA9-686A-FBD3DDAC341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5076000" y="2736001"/>
                <a:ext cx="1800000" cy="1368001"/>
              </a:xfrm>
              <a:custGeom>
                <a:avLst/>
                <a:gdLst>
                  <a:gd name="connsiteX0" fmla="*/ 667200 w 1800000"/>
                  <a:gd name="connsiteY0" fmla="*/ 1368001 h 1368001"/>
                  <a:gd name="connsiteX1" fmla="*/ 249600 w 1800000"/>
                  <a:gd name="connsiteY1" fmla="*/ 1368001 h 1368001"/>
                  <a:gd name="connsiteX2" fmla="*/ 374881 w 1800000"/>
                  <a:gd name="connsiteY2" fmla="*/ 1152000 h 1368001"/>
                  <a:gd name="connsiteX3" fmla="*/ 0 w 1800000"/>
                  <a:gd name="connsiteY3" fmla="*/ 1152000 h 1368001"/>
                  <a:gd name="connsiteX4" fmla="*/ 0 w 1800000"/>
                  <a:gd name="connsiteY4" fmla="*/ 0 h 1368001"/>
                  <a:gd name="connsiteX5" fmla="*/ 1584000 w 1800000"/>
                  <a:gd name="connsiteY5" fmla="*/ 0 h 1368001"/>
                  <a:gd name="connsiteX6" fmla="*/ 1584000 w 1800000"/>
                  <a:gd name="connsiteY6" fmla="*/ 492480 h 1368001"/>
                  <a:gd name="connsiteX7" fmla="*/ 1800000 w 1800000"/>
                  <a:gd name="connsiteY7" fmla="*/ 367200 h 1368001"/>
                  <a:gd name="connsiteX8" fmla="*/ 1800000 w 1800000"/>
                  <a:gd name="connsiteY8" fmla="*/ 784800 h 1368001"/>
                  <a:gd name="connsiteX9" fmla="*/ 1584000 w 1800000"/>
                  <a:gd name="connsiteY9" fmla="*/ 659520 h 1368001"/>
                  <a:gd name="connsiteX10" fmla="*/ 1584000 w 1800000"/>
                  <a:gd name="connsiteY10" fmla="*/ 1152000 h 1368001"/>
                  <a:gd name="connsiteX11" fmla="*/ 541920 w 1800000"/>
                  <a:gd name="connsiteY11" fmla="*/ 1152000 h 1368001"/>
                  <a:gd name="connsiteX0" fmla="*/ 1800000 w 1891440"/>
                  <a:gd name="connsiteY0" fmla="*/ 784800 h 1368001"/>
                  <a:gd name="connsiteX1" fmla="*/ 1584000 w 1891440"/>
                  <a:gd name="connsiteY1" fmla="*/ 659520 h 1368001"/>
                  <a:gd name="connsiteX2" fmla="*/ 1584000 w 1891440"/>
                  <a:gd name="connsiteY2" fmla="*/ 1152000 h 1368001"/>
                  <a:gd name="connsiteX3" fmla="*/ 541920 w 1891440"/>
                  <a:gd name="connsiteY3" fmla="*/ 1152000 h 1368001"/>
                  <a:gd name="connsiteX4" fmla="*/ 667200 w 1891440"/>
                  <a:gd name="connsiteY4" fmla="*/ 1368001 h 1368001"/>
                  <a:gd name="connsiteX5" fmla="*/ 249600 w 1891440"/>
                  <a:gd name="connsiteY5" fmla="*/ 1368001 h 1368001"/>
                  <a:gd name="connsiteX6" fmla="*/ 374881 w 1891440"/>
                  <a:gd name="connsiteY6" fmla="*/ 1152000 h 1368001"/>
                  <a:gd name="connsiteX7" fmla="*/ 0 w 1891440"/>
                  <a:gd name="connsiteY7" fmla="*/ 1152000 h 1368001"/>
                  <a:gd name="connsiteX8" fmla="*/ 0 w 1891440"/>
                  <a:gd name="connsiteY8" fmla="*/ 0 h 1368001"/>
                  <a:gd name="connsiteX9" fmla="*/ 1584000 w 1891440"/>
                  <a:gd name="connsiteY9" fmla="*/ 0 h 1368001"/>
                  <a:gd name="connsiteX10" fmla="*/ 1584000 w 1891440"/>
                  <a:gd name="connsiteY10" fmla="*/ 492480 h 1368001"/>
                  <a:gd name="connsiteX11" fmla="*/ 1800000 w 1891440"/>
                  <a:gd name="connsiteY11" fmla="*/ 367200 h 1368001"/>
                  <a:gd name="connsiteX12" fmla="*/ 1891440 w 1891440"/>
                  <a:gd name="connsiteY12" fmla="*/ 876240 h 1368001"/>
                  <a:gd name="connsiteX0" fmla="*/ 1800000 w 1800000"/>
                  <a:gd name="connsiteY0" fmla="*/ 784800 h 1368001"/>
                  <a:gd name="connsiteX1" fmla="*/ 1584000 w 1800000"/>
                  <a:gd name="connsiteY1" fmla="*/ 659520 h 1368001"/>
                  <a:gd name="connsiteX2" fmla="*/ 1584000 w 1800000"/>
                  <a:gd name="connsiteY2" fmla="*/ 1152000 h 1368001"/>
                  <a:gd name="connsiteX3" fmla="*/ 541920 w 1800000"/>
                  <a:gd name="connsiteY3" fmla="*/ 1152000 h 1368001"/>
                  <a:gd name="connsiteX4" fmla="*/ 667200 w 1800000"/>
                  <a:gd name="connsiteY4" fmla="*/ 1368001 h 1368001"/>
                  <a:gd name="connsiteX5" fmla="*/ 249600 w 1800000"/>
                  <a:gd name="connsiteY5" fmla="*/ 1368001 h 1368001"/>
                  <a:gd name="connsiteX6" fmla="*/ 374881 w 1800000"/>
                  <a:gd name="connsiteY6" fmla="*/ 1152000 h 1368001"/>
                  <a:gd name="connsiteX7" fmla="*/ 0 w 1800000"/>
                  <a:gd name="connsiteY7" fmla="*/ 1152000 h 1368001"/>
                  <a:gd name="connsiteX8" fmla="*/ 0 w 1800000"/>
                  <a:gd name="connsiteY8" fmla="*/ 0 h 1368001"/>
                  <a:gd name="connsiteX9" fmla="*/ 1584000 w 1800000"/>
                  <a:gd name="connsiteY9" fmla="*/ 0 h 1368001"/>
                  <a:gd name="connsiteX10" fmla="*/ 1584000 w 1800000"/>
                  <a:gd name="connsiteY10" fmla="*/ 492480 h 1368001"/>
                  <a:gd name="connsiteX11" fmla="*/ 1800000 w 1800000"/>
                  <a:gd name="connsiteY11" fmla="*/ 367200 h 1368001"/>
                  <a:gd name="connsiteX0" fmla="*/ 1584000 w 1800000"/>
                  <a:gd name="connsiteY0" fmla="*/ 659520 h 1368001"/>
                  <a:gd name="connsiteX1" fmla="*/ 1584000 w 1800000"/>
                  <a:gd name="connsiteY1" fmla="*/ 1152000 h 1368001"/>
                  <a:gd name="connsiteX2" fmla="*/ 541920 w 1800000"/>
                  <a:gd name="connsiteY2" fmla="*/ 1152000 h 1368001"/>
                  <a:gd name="connsiteX3" fmla="*/ 667200 w 1800000"/>
                  <a:gd name="connsiteY3" fmla="*/ 1368001 h 1368001"/>
                  <a:gd name="connsiteX4" fmla="*/ 249600 w 1800000"/>
                  <a:gd name="connsiteY4" fmla="*/ 1368001 h 1368001"/>
                  <a:gd name="connsiteX5" fmla="*/ 374881 w 1800000"/>
                  <a:gd name="connsiteY5" fmla="*/ 1152000 h 1368001"/>
                  <a:gd name="connsiteX6" fmla="*/ 0 w 1800000"/>
                  <a:gd name="connsiteY6" fmla="*/ 1152000 h 1368001"/>
                  <a:gd name="connsiteX7" fmla="*/ 0 w 1800000"/>
                  <a:gd name="connsiteY7" fmla="*/ 0 h 1368001"/>
                  <a:gd name="connsiteX8" fmla="*/ 1584000 w 1800000"/>
                  <a:gd name="connsiteY8" fmla="*/ 0 h 1368001"/>
                  <a:gd name="connsiteX9" fmla="*/ 1584000 w 1800000"/>
                  <a:gd name="connsiteY9" fmla="*/ 492480 h 1368001"/>
                  <a:gd name="connsiteX10" fmla="*/ 1800000 w 1800000"/>
                  <a:gd name="connsiteY10" fmla="*/ 367200 h 1368001"/>
                  <a:gd name="connsiteX0" fmla="*/ 1584000 w 1800000"/>
                  <a:gd name="connsiteY0" fmla="*/ 1152000 h 1368001"/>
                  <a:gd name="connsiteX1" fmla="*/ 541920 w 1800000"/>
                  <a:gd name="connsiteY1" fmla="*/ 1152000 h 1368001"/>
                  <a:gd name="connsiteX2" fmla="*/ 667200 w 1800000"/>
                  <a:gd name="connsiteY2" fmla="*/ 1368001 h 1368001"/>
                  <a:gd name="connsiteX3" fmla="*/ 249600 w 1800000"/>
                  <a:gd name="connsiteY3" fmla="*/ 1368001 h 1368001"/>
                  <a:gd name="connsiteX4" fmla="*/ 374881 w 1800000"/>
                  <a:gd name="connsiteY4" fmla="*/ 1152000 h 1368001"/>
                  <a:gd name="connsiteX5" fmla="*/ 0 w 1800000"/>
                  <a:gd name="connsiteY5" fmla="*/ 1152000 h 1368001"/>
                  <a:gd name="connsiteX6" fmla="*/ 0 w 1800000"/>
                  <a:gd name="connsiteY6" fmla="*/ 0 h 1368001"/>
                  <a:gd name="connsiteX7" fmla="*/ 1584000 w 1800000"/>
                  <a:gd name="connsiteY7" fmla="*/ 0 h 1368001"/>
                  <a:gd name="connsiteX8" fmla="*/ 1584000 w 1800000"/>
                  <a:gd name="connsiteY8" fmla="*/ 492480 h 1368001"/>
                  <a:gd name="connsiteX9" fmla="*/ 1800000 w 1800000"/>
                  <a:gd name="connsiteY9" fmla="*/ 367200 h 1368001"/>
                  <a:gd name="connsiteX0" fmla="*/ 541920 w 1800000"/>
                  <a:gd name="connsiteY0" fmla="*/ 1152000 h 1368001"/>
                  <a:gd name="connsiteX1" fmla="*/ 667200 w 1800000"/>
                  <a:gd name="connsiteY1" fmla="*/ 1368001 h 1368001"/>
                  <a:gd name="connsiteX2" fmla="*/ 249600 w 1800000"/>
                  <a:gd name="connsiteY2" fmla="*/ 1368001 h 1368001"/>
                  <a:gd name="connsiteX3" fmla="*/ 374881 w 1800000"/>
                  <a:gd name="connsiteY3" fmla="*/ 1152000 h 1368001"/>
                  <a:gd name="connsiteX4" fmla="*/ 0 w 1800000"/>
                  <a:gd name="connsiteY4" fmla="*/ 1152000 h 1368001"/>
                  <a:gd name="connsiteX5" fmla="*/ 0 w 1800000"/>
                  <a:gd name="connsiteY5" fmla="*/ 0 h 1368001"/>
                  <a:gd name="connsiteX6" fmla="*/ 1584000 w 1800000"/>
                  <a:gd name="connsiteY6" fmla="*/ 0 h 1368001"/>
                  <a:gd name="connsiteX7" fmla="*/ 1584000 w 1800000"/>
                  <a:gd name="connsiteY7" fmla="*/ 492480 h 1368001"/>
                  <a:gd name="connsiteX8" fmla="*/ 1800000 w 1800000"/>
                  <a:gd name="connsiteY8" fmla="*/ 367200 h 1368001"/>
                  <a:gd name="connsiteX0" fmla="*/ 667200 w 1800000"/>
                  <a:gd name="connsiteY0" fmla="*/ 1368001 h 1368001"/>
                  <a:gd name="connsiteX1" fmla="*/ 249600 w 1800000"/>
                  <a:gd name="connsiteY1" fmla="*/ 1368001 h 1368001"/>
                  <a:gd name="connsiteX2" fmla="*/ 374881 w 1800000"/>
                  <a:gd name="connsiteY2" fmla="*/ 1152000 h 1368001"/>
                  <a:gd name="connsiteX3" fmla="*/ 0 w 1800000"/>
                  <a:gd name="connsiteY3" fmla="*/ 1152000 h 1368001"/>
                  <a:gd name="connsiteX4" fmla="*/ 0 w 1800000"/>
                  <a:gd name="connsiteY4" fmla="*/ 0 h 1368001"/>
                  <a:gd name="connsiteX5" fmla="*/ 1584000 w 1800000"/>
                  <a:gd name="connsiteY5" fmla="*/ 0 h 1368001"/>
                  <a:gd name="connsiteX6" fmla="*/ 1584000 w 1800000"/>
                  <a:gd name="connsiteY6" fmla="*/ 492480 h 1368001"/>
                  <a:gd name="connsiteX7" fmla="*/ 1800000 w 1800000"/>
                  <a:gd name="connsiteY7" fmla="*/ 367200 h 1368001"/>
                  <a:gd name="connsiteX0" fmla="*/ 249600 w 1800000"/>
                  <a:gd name="connsiteY0" fmla="*/ 1368001 h 1368001"/>
                  <a:gd name="connsiteX1" fmla="*/ 374881 w 1800000"/>
                  <a:gd name="connsiteY1" fmla="*/ 1152000 h 1368001"/>
                  <a:gd name="connsiteX2" fmla="*/ 0 w 1800000"/>
                  <a:gd name="connsiteY2" fmla="*/ 1152000 h 1368001"/>
                  <a:gd name="connsiteX3" fmla="*/ 0 w 1800000"/>
                  <a:gd name="connsiteY3" fmla="*/ 0 h 1368001"/>
                  <a:gd name="connsiteX4" fmla="*/ 1584000 w 1800000"/>
                  <a:gd name="connsiteY4" fmla="*/ 0 h 1368001"/>
                  <a:gd name="connsiteX5" fmla="*/ 1584000 w 1800000"/>
                  <a:gd name="connsiteY5" fmla="*/ 492480 h 1368001"/>
                  <a:gd name="connsiteX6" fmla="*/ 1800000 w 1800000"/>
                  <a:gd name="connsiteY6" fmla="*/ 367200 h 1368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0000" h="1368001">
                    <a:moveTo>
                      <a:pt x="249600" y="1368001"/>
                    </a:moveTo>
                    <a:lnTo>
                      <a:pt x="374881" y="1152000"/>
                    </a:lnTo>
                    <a:lnTo>
                      <a:pt x="0" y="1152000"/>
                    </a:lnTo>
                    <a:lnTo>
                      <a:pt x="0" y="0"/>
                    </a:lnTo>
                    <a:lnTo>
                      <a:pt x="1584000" y="0"/>
                    </a:lnTo>
                    <a:lnTo>
                      <a:pt x="1584000" y="492480"/>
                    </a:lnTo>
                    <a:lnTo>
                      <a:pt x="1800000" y="367200"/>
                    </a:lnTo>
                  </a:path>
                </a:pathLst>
              </a:custGeom>
              <a:noFill/>
              <a:ln w="12700">
                <a:solidFill>
                  <a:schemeClr val="bg2"/>
                </a:solidFill>
                <a:prstDash val="soli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>
                  <a:latin typeface="+mj-lt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22B4E0E0-F931-8D60-8345-2F6DA6C545C7}"/>
                  </a:ext>
                </a:extLst>
              </p:cNvPr>
              <p:cNvSpPr/>
              <p:nvPr/>
            </p:nvSpPr>
            <p:spPr>
              <a:xfrm>
                <a:off x="5075999" y="2736002"/>
                <a:ext cx="590880" cy="708480"/>
              </a:xfrm>
              <a:custGeom>
                <a:avLst/>
                <a:gdLst>
                  <a:gd name="connsiteX0" fmla="*/ 1132800 w 1800000"/>
                  <a:gd name="connsiteY0" fmla="*/ 0 h 1368001"/>
                  <a:gd name="connsiteX1" fmla="*/ 1550400 w 1800000"/>
                  <a:gd name="connsiteY1" fmla="*/ 0 h 1368001"/>
                  <a:gd name="connsiteX2" fmla="*/ 1425120 w 1800000"/>
                  <a:gd name="connsiteY2" fmla="*/ 216001 h 1368001"/>
                  <a:gd name="connsiteX3" fmla="*/ 1800000 w 1800000"/>
                  <a:gd name="connsiteY3" fmla="*/ 216001 h 1368001"/>
                  <a:gd name="connsiteX4" fmla="*/ 1800000 w 1800000"/>
                  <a:gd name="connsiteY4" fmla="*/ 1368001 h 1368001"/>
                  <a:gd name="connsiteX5" fmla="*/ 216000 w 1800000"/>
                  <a:gd name="connsiteY5" fmla="*/ 1368001 h 1368001"/>
                  <a:gd name="connsiteX6" fmla="*/ 216000 w 1800000"/>
                  <a:gd name="connsiteY6" fmla="*/ 875521 h 1368001"/>
                  <a:gd name="connsiteX7" fmla="*/ 0 w 1800000"/>
                  <a:gd name="connsiteY7" fmla="*/ 1000801 h 1368001"/>
                  <a:gd name="connsiteX8" fmla="*/ 0 w 1800000"/>
                  <a:gd name="connsiteY8" fmla="*/ 583201 h 1368001"/>
                  <a:gd name="connsiteX9" fmla="*/ 216000 w 1800000"/>
                  <a:gd name="connsiteY9" fmla="*/ 708481 h 1368001"/>
                  <a:gd name="connsiteX10" fmla="*/ 216000 w 1800000"/>
                  <a:gd name="connsiteY10" fmla="*/ 216001 h 1368001"/>
                  <a:gd name="connsiteX11" fmla="*/ 590880 w 1800000"/>
                  <a:gd name="connsiteY11" fmla="*/ 216001 h 1368001"/>
                  <a:gd name="connsiteX12" fmla="*/ 465600 w 1800000"/>
                  <a:gd name="connsiteY12" fmla="*/ 1 h 1368001"/>
                  <a:gd name="connsiteX13" fmla="*/ 883200 w 1800000"/>
                  <a:gd name="connsiteY13" fmla="*/ 1 h 1368001"/>
                  <a:gd name="connsiteX14" fmla="*/ 757920 w 1800000"/>
                  <a:gd name="connsiteY14" fmla="*/ 216001 h 1368001"/>
                  <a:gd name="connsiteX15" fmla="*/ 1258081 w 1800000"/>
                  <a:gd name="connsiteY15" fmla="*/ 21600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15" fmla="*/ 216000 w 1800000"/>
                  <a:gd name="connsiteY15" fmla="*/ 875521 h 1368001"/>
                  <a:gd name="connsiteX16" fmla="*/ 91440 w 1800000"/>
                  <a:gd name="connsiteY16" fmla="*/ 109224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15" fmla="*/ 216000 w 1800000"/>
                  <a:gd name="connsiteY15" fmla="*/ 87552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0" fmla="*/ 0 w 1800000"/>
                  <a:gd name="connsiteY0" fmla="*/ 1000801 h 1000801"/>
                  <a:gd name="connsiteX1" fmla="*/ 0 w 1800000"/>
                  <a:gd name="connsiteY1" fmla="*/ 583201 h 1000801"/>
                  <a:gd name="connsiteX2" fmla="*/ 216000 w 1800000"/>
                  <a:gd name="connsiteY2" fmla="*/ 708481 h 1000801"/>
                  <a:gd name="connsiteX3" fmla="*/ 216000 w 1800000"/>
                  <a:gd name="connsiteY3" fmla="*/ 216001 h 1000801"/>
                  <a:gd name="connsiteX4" fmla="*/ 590880 w 1800000"/>
                  <a:gd name="connsiteY4" fmla="*/ 216001 h 1000801"/>
                  <a:gd name="connsiteX5" fmla="*/ 465600 w 1800000"/>
                  <a:gd name="connsiteY5" fmla="*/ 1 h 1000801"/>
                  <a:gd name="connsiteX6" fmla="*/ 883200 w 1800000"/>
                  <a:gd name="connsiteY6" fmla="*/ 1 h 1000801"/>
                  <a:gd name="connsiteX7" fmla="*/ 757920 w 1800000"/>
                  <a:gd name="connsiteY7" fmla="*/ 216001 h 1000801"/>
                  <a:gd name="connsiteX8" fmla="*/ 1258081 w 1800000"/>
                  <a:gd name="connsiteY8" fmla="*/ 216001 h 1000801"/>
                  <a:gd name="connsiteX9" fmla="*/ 1132800 w 1800000"/>
                  <a:gd name="connsiteY9" fmla="*/ 0 h 1000801"/>
                  <a:gd name="connsiteX10" fmla="*/ 1550400 w 1800000"/>
                  <a:gd name="connsiteY10" fmla="*/ 0 h 1000801"/>
                  <a:gd name="connsiteX11" fmla="*/ 1425120 w 1800000"/>
                  <a:gd name="connsiteY11" fmla="*/ 216001 h 1000801"/>
                  <a:gd name="connsiteX12" fmla="*/ 1800000 w 1800000"/>
                  <a:gd name="connsiteY12" fmla="*/ 216001 h 1000801"/>
                  <a:gd name="connsiteX0" fmla="*/ 0 w 1550400"/>
                  <a:gd name="connsiteY0" fmla="*/ 1000801 h 1000801"/>
                  <a:gd name="connsiteX1" fmla="*/ 0 w 1550400"/>
                  <a:gd name="connsiteY1" fmla="*/ 583201 h 1000801"/>
                  <a:gd name="connsiteX2" fmla="*/ 216000 w 1550400"/>
                  <a:gd name="connsiteY2" fmla="*/ 708481 h 1000801"/>
                  <a:gd name="connsiteX3" fmla="*/ 216000 w 1550400"/>
                  <a:gd name="connsiteY3" fmla="*/ 216001 h 1000801"/>
                  <a:gd name="connsiteX4" fmla="*/ 590880 w 1550400"/>
                  <a:gd name="connsiteY4" fmla="*/ 216001 h 1000801"/>
                  <a:gd name="connsiteX5" fmla="*/ 465600 w 1550400"/>
                  <a:gd name="connsiteY5" fmla="*/ 1 h 1000801"/>
                  <a:gd name="connsiteX6" fmla="*/ 883200 w 1550400"/>
                  <a:gd name="connsiteY6" fmla="*/ 1 h 1000801"/>
                  <a:gd name="connsiteX7" fmla="*/ 757920 w 1550400"/>
                  <a:gd name="connsiteY7" fmla="*/ 216001 h 1000801"/>
                  <a:gd name="connsiteX8" fmla="*/ 1258081 w 1550400"/>
                  <a:gd name="connsiteY8" fmla="*/ 216001 h 1000801"/>
                  <a:gd name="connsiteX9" fmla="*/ 1132800 w 1550400"/>
                  <a:gd name="connsiteY9" fmla="*/ 0 h 1000801"/>
                  <a:gd name="connsiteX10" fmla="*/ 1550400 w 1550400"/>
                  <a:gd name="connsiteY10" fmla="*/ 0 h 1000801"/>
                  <a:gd name="connsiteX11" fmla="*/ 1425120 w 1550400"/>
                  <a:gd name="connsiteY11" fmla="*/ 216001 h 1000801"/>
                  <a:gd name="connsiteX0" fmla="*/ 0 w 1550400"/>
                  <a:gd name="connsiteY0" fmla="*/ 1000801 h 1000801"/>
                  <a:gd name="connsiteX1" fmla="*/ 0 w 1550400"/>
                  <a:gd name="connsiteY1" fmla="*/ 583201 h 1000801"/>
                  <a:gd name="connsiteX2" fmla="*/ 216000 w 1550400"/>
                  <a:gd name="connsiteY2" fmla="*/ 708481 h 1000801"/>
                  <a:gd name="connsiteX3" fmla="*/ 216000 w 1550400"/>
                  <a:gd name="connsiteY3" fmla="*/ 216001 h 1000801"/>
                  <a:gd name="connsiteX4" fmla="*/ 590880 w 1550400"/>
                  <a:gd name="connsiteY4" fmla="*/ 216001 h 1000801"/>
                  <a:gd name="connsiteX5" fmla="*/ 465600 w 1550400"/>
                  <a:gd name="connsiteY5" fmla="*/ 1 h 1000801"/>
                  <a:gd name="connsiteX6" fmla="*/ 883200 w 1550400"/>
                  <a:gd name="connsiteY6" fmla="*/ 1 h 1000801"/>
                  <a:gd name="connsiteX7" fmla="*/ 757920 w 1550400"/>
                  <a:gd name="connsiteY7" fmla="*/ 216001 h 1000801"/>
                  <a:gd name="connsiteX8" fmla="*/ 1258081 w 1550400"/>
                  <a:gd name="connsiteY8" fmla="*/ 216001 h 1000801"/>
                  <a:gd name="connsiteX9" fmla="*/ 1132800 w 1550400"/>
                  <a:gd name="connsiteY9" fmla="*/ 0 h 1000801"/>
                  <a:gd name="connsiteX10" fmla="*/ 1550400 w 1550400"/>
                  <a:gd name="connsiteY10" fmla="*/ 0 h 1000801"/>
                  <a:gd name="connsiteX0" fmla="*/ 0 w 1258081"/>
                  <a:gd name="connsiteY0" fmla="*/ 1000801 h 1000801"/>
                  <a:gd name="connsiteX1" fmla="*/ 0 w 1258081"/>
                  <a:gd name="connsiteY1" fmla="*/ 583201 h 1000801"/>
                  <a:gd name="connsiteX2" fmla="*/ 216000 w 1258081"/>
                  <a:gd name="connsiteY2" fmla="*/ 708481 h 1000801"/>
                  <a:gd name="connsiteX3" fmla="*/ 216000 w 1258081"/>
                  <a:gd name="connsiteY3" fmla="*/ 216001 h 1000801"/>
                  <a:gd name="connsiteX4" fmla="*/ 590880 w 1258081"/>
                  <a:gd name="connsiteY4" fmla="*/ 216001 h 1000801"/>
                  <a:gd name="connsiteX5" fmla="*/ 465600 w 1258081"/>
                  <a:gd name="connsiteY5" fmla="*/ 1 h 1000801"/>
                  <a:gd name="connsiteX6" fmla="*/ 883200 w 1258081"/>
                  <a:gd name="connsiteY6" fmla="*/ 1 h 1000801"/>
                  <a:gd name="connsiteX7" fmla="*/ 757920 w 1258081"/>
                  <a:gd name="connsiteY7" fmla="*/ 216001 h 1000801"/>
                  <a:gd name="connsiteX8" fmla="*/ 1258081 w 1258081"/>
                  <a:gd name="connsiteY8" fmla="*/ 216001 h 1000801"/>
                  <a:gd name="connsiteX9" fmla="*/ 1132800 w 1258081"/>
                  <a:gd name="connsiteY9" fmla="*/ 0 h 1000801"/>
                  <a:gd name="connsiteX0" fmla="*/ 0 w 1258081"/>
                  <a:gd name="connsiteY0" fmla="*/ 1000800 h 1000800"/>
                  <a:gd name="connsiteX1" fmla="*/ 0 w 1258081"/>
                  <a:gd name="connsiteY1" fmla="*/ 583200 h 1000800"/>
                  <a:gd name="connsiteX2" fmla="*/ 216000 w 1258081"/>
                  <a:gd name="connsiteY2" fmla="*/ 708480 h 1000800"/>
                  <a:gd name="connsiteX3" fmla="*/ 216000 w 1258081"/>
                  <a:gd name="connsiteY3" fmla="*/ 216000 h 1000800"/>
                  <a:gd name="connsiteX4" fmla="*/ 590880 w 1258081"/>
                  <a:gd name="connsiteY4" fmla="*/ 216000 h 1000800"/>
                  <a:gd name="connsiteX5" fmla="*/ 465600 w 1258081"/>
                  <a:gd name="connsiteY5" fmla="*/ 0 h 1000800"/>
                  <a:gd name="connsiteX6" fmla="*/ 883200 w 1258081"/>
                  <a:gd name="connsiteY6" fmla="*/ 0 h 1000800"/>
                  <a:gd name="connsiteX7" fmla="*/ 757920 w 1258081"/>
                  <a:gd name="connsiteY7" fmla="*/ 216000 h 1000800"/>
                  <a:gd name="connsiteX8" fmla="*/ 1258081 w 1258081"/>
                  <a:gd name="connsiteY8" fmla="*/ 216000 h 1000800"/>
                  <a:gd name="connsiteX0" fmla="*/ 0 w 883200"/>
                  <a:gd name="connsiteY0" fmla="*/ 1000800 h 1000800"/>
                  <a:gd name="connsiteX1" fmla="*/ 0 w 883200"/>
                  <a:gd name="connsiteY1" fmla="*/ 583200 h 1000800"/>
                  <a:gd name="connsiteX2" fmla="*/ 216000 w 883200"/>
                  <a:gd name="connsiteY2" fmla="*/ 708480 h 1000800"/>
                  <a:gd name="connsiteX3" fmla="*/ 216000 w 883200"/>
                  <a:gd name="connsiteY3" fmla="*/ 216000 h 1000800"/>
                  <a:gd name="connsiteX4" fmla="*/ 590880 w 883200"/>
                  <a:gd name="connsiteY4" fmla="*/ 216000 h 1000800"/>
                  <a:gd name="connsiteX5" fmla="*/ 465600 w 883200"/>
                  <a:gd name="connsiteY5" fmla="*/ 0 h 1000800"/>
                  <a:gd name="connsiteX6" fmla="*/ 883200 w 883200"/>
                  <a:gd name="connsiteY6" fmla="*/ 0 h 1000800"/>
                  <a:gd name="connsiteX7" fmla="*/ 757920 w 883200"/>
                  <a:gd name="connsiteY7" fmla="*/ 216000 h 1000800"/>
                  <a:gd name="connsiteX0" fmla="*/ 0 w 883200"/>
                  <a:gd name="connsiteY0" fmla="*/ 1000800 h 1000800"/>
                  <a:gd name="connsiteX1" fmla="*/ 0 w 883200"/>
                  <a:gd name="connsiteY1" fmla="*/ 583200 h 1000800"/>
                  <a:gd name="connsiteX2" fmla="*/ 216000 w 883200"/>
                  <a:gd name="connsiteY2" fmla="*/ 708480 h 1000800"/>
                  <a:gd name="connsiteX3" fmla="*/ 216000 w 883200"/>
                  <a:gd name="connsiteY3" fmla="*/ 216000 h 1000800"/>
                  <a:gd name="connsiteX4" fmla="*/ 590880 w 883200"/>
                  <a:gd name="connsiteY4" fmla="*/ 216000 h 1000800"/>
                  <a:gd name="connsiteX5" fmla="*/ 465600 w 883200"/>
                  <a:gd name="connsiteY5" fmla="*/ 0 h 1000800"/>
                  <a:gd name="connsiteX6" fmla="*/ 883200 w 883200"/>
                  <a:gd name="connsiteY6" fmla="*/ 0 h 1000800"/>
                  <a:gd name="connsiteX0" fmla="*/ 0 w 590880"/>
                  <a:gd name="connsiteY0" fmla="*/ 1000800 h 1000800"/>
                  <a:gd name="connsiteX1" fmla="*/ 0 w 590880"/>
                  <a:gd name="connsiteY1" fmla="*/ 583200 h 1000800"/>
                  <a:gd name="connsiteX2" fmla="*/ 216000 w 590880"/>
                  <a:gd name="connsiteY2" fmla="*/ 708480 h 1000800"/>
                  <a:gd name="connsiteX3" fmla="*/ 216000 w 590880"/>
                  <a:gd name="connsiteY3" fmla="*/ 216000 h 1000800"/>
                  <a:gd name="connsiteX4" fmla="*/ 590880 w 590880"/>
                  <a:gd name="connsiteY4" fmla="*/ 216000 h 1000800"/>
                  <a:gd name="connsiteX5" fmla="*/ 465600 w 590880"/>
                  <a:gd name="connsiteY5" fmla="*/ 0 h 1000800"/>
                  <a:gd name="connsiteX0" fmla="*/ 0 w 590880"/>
                  <a:gd name="connsiteY0" fmla="*/ 583200 h 708480"/>
                  <a:gd name="connsiteX1" fmla="*/ 216000 w 590880"/>
                  <a:gd name="connsiteY1" fmla="*/ 708480 h 708480"/>
                  <a:gd name="connsiteX2" fmla="*/ 216000 w 590880"/>
                  <a:gd name="connsiteY2" fmla="*/ 216000 h 708480"/>
                  <a:gd name="connsiteX3" fmla="*/ 590880 w 590880"/>
                  <a:gd name="connsiteY3" fmla="*/ 216000 h 708480"/>
                  <a:gd name="connsiteX4" fmla="*/ 465600 w 590880"/>
                  <a:gd name="connsiteY4" fmla="*/ 0 h 708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880" h="708480">
                    <a:moveTo>
                      <a:pt x="0" y="583200"/>
                    </a:moveTo>
                    <a:lnTo>
                      <a:pt x="216000" y="708480"/>
                    </a:lnTo>
                    <a:lnTo>
                      <a:pt x="216000" y="216000"/>
                    </a:lnTo>
                    <a:lnTo>
                      <a:pt x="590880" y="216000"/>
                    </a:lnTo>
                    <a:lnTo>
                      <a:pt x="465600" y="0"/>
                    </a:lnTo>
                  </a:path>
                </a:pathLst>
              </a:custGeom>
              <a:noFill/>
              <a:ln w="12700">
                <a:solidFill>
                  <a:schemeClr val="bg2"/>
                </a:solidFill>
                <a:prstDash val="soli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>
                  <a:latin typeface="+mj-lt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4D70899-9E6A-069B-AA15-FBCF644DC287}"/>
                  </a:ext>
                </a:extLst>
              </p:cNvPr>
              <p:cNvSpPr/>
              <p:nvPr/>
            </p:nvSpPr>
            <p:spPr>
              <a:xfrm>
                <a:off x="5833919" y="2736000"/>
                <a:ext cx="500161" cy="216001"/>
              </a:xfrm>
              <a:custGeom>
                <a:avLst/>
                <a:gdLst>
                  <a:gd name="connsiteX0" fmla="*/ 1132800 w 1800000"/>
                  <a:gd name="connsiteY0" fmla="*/ 0 h 1368001"/>
                  <a:gd name="connsiteX1" fmla="*/ 1550400 w 1800000"/>
                  <a:gd name="connsiteY1" fmla="*/ 0 h 1368001"/>
                  <a:gd name="connsiteX2" fmla="*/ 1425120 w 1800000"/>
                  <a:gd name="connsiteY2" fmla="*/ 216001 h 1368001"/>
                  <a:gd name="connsiteX3" fmla="*/ 1800000 w 1800000"/>
                  <a:gd name="connsiteY3" fmla="*/ 216001 h 1368001"/>
                  <a:gd name="connsiteX4" fmla="*/ 1800000 w 1800000"/>
                  <a:gd name="connsiteY4" fmla="*/ 1368001 h 1368001"/>
                  <a:gd name="connsiteX5" fmla="*/ 216000 w 1800000"/>
                  <a:gd name="connsiteY5" fmla="*/ 1368001 h 1368001"/>
                  <a:gd name="connsiteX6" fmla="*/ 216000 w 1800000"/>
                  <a:gd name="connsiteY6" fmla="*/ 875521 h 1368001"/>
                  <a:gd name="connsiteX7" fmla="*/ 0 w 1800000"/>
                  <a:gd name="connsiteY7" fmla="*/ 1000801 h 1368001"/>
                  <a:gd name="connsiteX8" fmla="*/ 0 w 1800000"/>
                  <a:gd name="connsiteY8" fmla="*/ 583201 h 1368001"/>
                  <a:gd name="connsiteX9" fmla="*/ 216000 w 1800000"/>
                  <a:gd name="connsiteY9" fmla="*/ 708481 h 1368001"/>
                  <a:gd name="connsiteX10" fmla="*/ 216000 w 1800000"/>
                  <a:gd name="connsiteY10" fmla="*/ 216001 h 1368001"/>
                  <a:gd name="connsiteX11" fmla="*/ 590880 w 1800000"/>
                  <a:gd name="connsiteY11" fmla="*/ 216001 h 1368001"/>
                  <a:gd name="connsiteX12" fmla="*/ 465600 w 1800000"/>
                  <a:gd name="connsiteY12" fmla="*/ 1 h 1368001"/>
                  <a:gd name="connsiteX13" fmla="*/ 883200 w 1800000"/>
                  <a:gd name="connsiteY13" fmla="*/ 1 h 1368001"/>
                  <a:gd name="connsiteX14" fmla="*/ 757920 w 1800000"/>
                  <a:gd name="connsiteY14" fmla="*/ 216001 h 1368001"/>
                  <a:gd name="connsiteX15" fmla="*/ 1258081 w 1800000"/>
                  <a:gd name="connsiteY15" fmla="*/ 21600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15" fmla="*/ 216000 w 1800000"/>
                  <a:gd name="connsiteY15" fmla="*/ 875521 h 1368001"/>
                  <a:gd name="connsiteX16" fmla="*/ 91440 w 1800000"/>
                  <a:gd name="connsiteY16" fmla="*/ 109224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15" fmla="*/ 216000 w 1800000"/>
                  <a:gd name="connsiteY15" fmla="*/ 87552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14" fmla="*/ 216000 w 1800000"/>
                  <a:gd name="connsiteY14" fmla="*/ 1368001 h 1368001"/>
                  <a:gd name="connsiteX0" fmla="*/ 0 w 1800000"/>
                  <a:gd name="connsiteY0" fmla="*/ 1000801 h 1368001"/>
                  <a:gd name="connsiteX1" fmla="*/ 0 w 1800000"/>
                  <a:gd name="connsiteY1" fmla="*/ 583201 h 1368001"/>
                  <a:gd name="connsiteX2" fmla="*/ 216000 w 1800000"/>
                  <a:gd name="connsiteY2" fmla="*/ 708481 h 1368001"/>
                  <a:gd name="connsiteX3" fmla="*/ 216000 w 1800000"/>
                  <a:gd name="connsiteY3" fmla="*/ 216001 h 1368001"/>
                  <a:gd name="connsiteX4" fmla="*/ 590880 w 1800000"/>
                  <a:gd name="connsiteY4" fmla="*/ 216001 h 1368001"/>
                  <a:gd name="connsiteX5" fmla="*/ 465600 w 1800000"/>
                  <a:gd name="connsiteY5" fmla="*/ 1 h 1368001"/>
                  <a:gd name="connsiteX6" fmla="*/ 883200 w 1800000"/>
                  <a:gd name="connsiteY6" fmla="*/ 1 h 1368001"/>
                  <a:gd name="connsiteX7" fmla="*/ 757920 w 1800000"/>
                  <a:gd name="connsiteY7" fmla="*/ 216001 h 1368001"/>
                  <a:gd name="connsiteX8" fmla="*/ 1258081 w 1800000"/>
                  <a:gd name="connsiteY8" fmla="*/ 216001 h 1368001"/>
                  <a:gd name="connsiteX9" fmla="*/ 1132800 w 1800000"/>
                  <a:gd name="connsiteY9" fmla="*/ 0 h 1368001"/>
                  <a:gd name="connsiteX10" fmla="*/ 1550400 w 1800000"/>
                  <a:gd name="connsiteY10" fmla="*/ 0 h 1368001"/>
                  <a:gd name="connsiteX11" fmla="*/ 1425120 w 1800000"/>
                  <a:gd name="connsiteY11" fmla="*/ 216001 h 1368001"/>
                  <a:gd name="connsiteX12" fmla="*/ 1800000 w 1800000"/>
                  <a:gd name="connsiteY12" fmla="*/ 216001 h 1368001"/>
                  <a:gd name="connsiteX13" fmla="*/ 1800000 w 1800000"/>
                  <a:gd name="connsiteY13" fmla="*/ 1368001 h 1368001"/>
                  <a:gd name="connsiteX0" fmla="*/ 0 w 1800000"/>
                  <a:gd name="connsiteY0" fmla="*/ 1000801 h 1000801"/>
                  <a:gd name="connsiteX1" fmla="*/ 0 w 1800000"/>
                  <a:gd name="connsiteY1" fmla="*/ 583201 h 1000801"/>
                  <a:gd name="connsiteX2" fmla="*/ 216000 w 1800000"/>
                  <a:gd name="connsiteY2" fmla="*/ 708481 h 1000801"/>
                  <a:gd name="connsiteX3" fmla="*/ 216000 w 1800000"/>
                  <a:gd name="connsiteY3" fmla="*/ 216001 h 1000801"/>
                  <a:gd name="connsiteX4" fmla="*/ 590880 w 1800000"/>
                  <a:gd name="connsiteY4" fmla="*/ 216001 h 1000801"/>
                  <a:gd name="connsiteX5" fmla="*/ 465600 w 1800000"/>
                  <a:gd name="connsiteY5" fmla="*/ 1 h 1000801"/>
                  <a:gd name="connsiteX6" fmla="*/ 883200 w 1800000"/>
                  <a:gd name="connsiteY6" fmla="*/ 1 h 1000801"/>
                  <a:gd name="connsiteX7" fmla="*/ 757920 w 1800000"/>
                  <a:gd name="connsiteY7" fmla="*/ 216001 h 1000801"/>
                  <a:gd name="connsiteX8" fmla="*/ 1258081 w 1800000"/>
                  <a:gd name="connsiteY8" fmla="*/ 216001 h 1000801"/>
                  <a:gd name="connsiteX9" fmla="*/ 1132800 w 1800000"/>
                  <a:gd name="connsiteY9" fmla="*/ 0 h 1000801"/>
                  <a:gd name="connsiteX10" fmla="*/ 1550400 w 1800000"/>
                  <a:gd name="connsiteY10" fmla="*/ 0 h 1000801"/>
                  <a:gd name="connsiteX11" fmla="*/ 1425120 w 1800000"/>
                  <a:gd name="connsiteY11" fmla="*/ 216001 h 1000801"/>
                  <a:gd name="connsiteX12" fmla="*/ 1800000 w 1800000"/>
                  <a:gd name="connsiteY12" fmla="*/ 216001 h 1000801"/>
                  <a:gd name="connsiteX0" fmla="*/ 0 w 1550400"/>
                  <a:gd name="connsiteY0" fmla="*/ 1000801 h 1000801"/>
                  <a:gd name="connsiteX1" fmla="*/ 0 w 1550400"/>
                  <a:gd name="connsiteY1" fmla="*/ 583201 h 1000801"/>
                  <a:gd name="connsiteX2" fmla="*/ 216000 w 1550400"/>
                  <a:gd name="connsiteY2" fmla="*/ 708481 h 1000801"/>
                  <a:gd name="connsiteX3" fmla="*/ 216000 w 1550400"/>
                  <a:gd name="connsiteY3" fmla="*/ 216001 h 1000801"/>
                  <a:gd name="connsiteX4" fmla="*/ 590880 w 1550400"/>
                  <a:gd name="connsiteY4" fmla="*/ 216001 h 1000801"/>
                  <a:gd name="connsiteX5" fmla="*/ 465600 w 1550400"/>
                  <a:gd name="connsiteY5" fmla="*/ 1 h 1000801"/>
                  <a:gd name="connsiteX6" fmla="*/ 883200 w 1550400"/>
                  <a:gd name="connsiteY6" fmla="*/ 1 h 1000801"/>
                  <a:gd name="connsiteX7" fmla="*/ 757920 w 1550400"/>
                  <a:gd name="connsiteY7" fmla="*/ 216001 h 1000801"/>
                  <a:gd name="connsiteX8" fmla="*/ 1258081 w 1550400"/>
                  <a:gd name="connsiteY8" fmla="*/ 216001 h 1000801"/>
                  <a:gd name="connsiteX9" fmla="*/ 1132800 w 1550400"/>
                  <a:gd name="connsiteY9" fmla="*/ 0 h 1000801"/>
                  <a:gd name="connsiteX10" fmla="*/ 1550400 w 1550400"/>
                  <a:gd name="connsiteY10" fmla="*/ 0 h 1000801"/>
                  <a:gd name="connsiteX11" fmla="*/ 1425120 w 1550400"/>
                  <a:gd name="connsiteY11" fmla="*/ 216001 h 1000801"/>
                  <a:gd name="connsiteX0" fmla="*/ 0 w 1550400"/>
                  <a:gd name="connsiteY0" fmla="*/ 1000801 h 1000801"/>
                  <a:gd name="connsiteX1" fmla="*/ 0 w 1550400"/>
                  <a:gd name="connsiteY1" fmla="*/ 583201 h 1000801"/>
                  <a:gd name="connsiteX2" fmla="*/ 216000 w 1550400"/>
                  <a:gd name="connsiteY2" fmla="*/ 708481 h 1000801"/>
                  <a:gd name="connsiteX3" fmla="*/ 216000 w 1550400"/>
                  <a:gd name="connsiteY3" fmla="*/ 216001 h 1000801"/>
                  <a:gd name="connsiteX4" fmla="*/ 590880 w 1550400"/>
                  <a:gd name="connsiteY4" fmla="*/ 216001 h 1000801"/>
                  <a:gd name="connsiteX5" fmla="*/ 465600 w 1550400"/>
                  <a:gd name="connsiteY5" fmla="*/ 1 h 1000801"/>
                  <a:gd name="connsiteX6" fmla="*/ 883200 w 1550400"/>
                  <a:gd name="connsiteY6" fmla="*/ 1 h 1000801"/>
                  <a:gd name="connsiteX7" fmla="*/ 757920 w 1550400"/>
                  <a:gd name="connsiteY7" fmla="*/ 216001 h 1000801"/>
                  <a:gd name="connsiteX8" fmla="*/ 1258081 w 1550400"/>
                  <a:gd name="connsiteY8" fmla="*/ 216001 h 1000801"/>
                  <a:gd name="connsiteX9" fmla="*/ 1132800 w 1550400"/>
                  <a:gd name="connsiteY9" fmla="*/ 0 h 1000801"/>
                  <a:gd name="connsiteX10" fmla="*/ 1550400 w 1550400"/>
                  <a:gd name="connsiteY10" fmla="*/ 0 h 1000801"/>
                  <a:gd name="connsiteX0" fmla="*/ 0 w 1258081"/>
                  <a:gd name="connsiteY0" fmla="*/ 1000801 h 1000801"/>
                  <a:gd name="connsiteX1" fmla="*/ 0 w 1258081"/>
                  <a:gd name="connsiteY1" fmla="*/ 583201 h 1000801"/>
                  <a:gd name="connsiteX2" fmla="*/ 216000 w 1258081"/>
                  <a:gd name="connsiteY2" fmla="*/ 708481 h 1000801"/>
                  <a:gd name="connsiteX3" fmla="*/ 216000 w 1258081"/>
                  <a:gd name="connsiteY3" fmla="*/ 216001 h 1000801"/>
                  <a:gd name="connsiteX4" fmla="*/ 590880 w 1258081"/>
                  <a:gd name="connsiteY4" fmla="*/ 216001 h 1000801"/>
                  <a:gd name="connsiteX5" fmla="*/ 465600 w 1258081"/>
                  <a:gd name="connsiteY5" fmla="*/ 1 h 1000801"/>
                  <a:gd name="connsiteX6" fmla="*/ 883200 w 1258081"/>
                  <a:gd name="connsiteY6" fmla="*/ 1 h 1000801"/>
                  <a:gd name="connsiteX7" fmla="*/ 757920 w 1258081"/>
                  <a:gd name="connsiteY7" fmla="*/ 216001 h 1000801"/>
                  <a:gd name="connsiteX8" fmla="*/ 1258081 w 1258081"/>
                  <a:gd name="connsiteY8" fmla="*/ 216001 h 1000801"/>
                  <a:gd name="connsiteX9" fmla="*/ 1132800 w 1258081"/>
                  <a:gd name="connsiteY9" fmla="*/ 0 h 1000801"/>
                  <a:gd name="connsiteX0" fmla="*/ 0 w 1258081"/>
                  <a:gd name="connsiteY0" fmla="*/ 583201 h 708481"/>
                  <a:gd name="connsiteX1" fmla="*/ 216000 w 1258081"/>
                  <a:gd name="connsiteY1" fmla="*/ 708481 h 708481"/>
                  <a:gd name="connsiteX2" fmla="*/ 216000 w 1258081"/>
                  <a:gd name="connsiteY2" fmla="*/ 216001 h 708481"/>
                  <a:gd name="connsiteX3" fmla="*/ 590880 w 1258081"/>
                  <a:gd name="connsiteY3" fmla="*/ 216001 h 708481"/>
                  <a:gd name="connsiteX4" fmla="*/ 465600 w 1258081"/>
                  <a:gd name="connsiteY4" fmla="*/ 1 h 708481"/>
                  <a:gd name="connsiteX5" fmla="*/ 883200 w 1258081"/>
                  <a:gd name="connsiteY5" fmla="*/ 1 h 708481"/>
                  <a:gd name="connsiteX6" fmla="*/ 757920 w 1258081"/>
                  <a:gd name="connsiteY6" fmla="*/ 216001 h 708481"/>
                  <a:gd name="connsiteX7" fmla="*/ 1258081 w 1258081"/>
                  <a:gd name="connsiteY7" fmla="*/ 216001 h 708481"/>
                  <a:gd name="connsiteX8" fmla="*/ 1132800 w 1258081"/>
                  <a:gd name="connsiteY8" fmla="*/ 0 h 708481"/>
                  <a:gd name="connsiteX0" fmla="*/ 0 w 1042081"/>
                  <a:gd name="connsiteY0" fmla="*/ 708481 h 708481"/>
                  <a:gd name="connsiteX1" fmla="*/ 0 w 1042081"/>
                  <a:gd name="connsiteY1" fmla="*/ 216001 h 708481"/>
                  <a:gd name="connsiteX2" fmla="*/ 374880 w 1042081"/>
                  <a:gd name="connsiteY2" fmla="*/ 216001 h 708481"/>
                  <a:gd name="connsiteX3" fmla="*/ 249600 w 1042081"/>
                  <a:gd name="connsiteY3" fmla="*/ 1 h 708481"/>
                  <a:gd name="connsiteX4" fmla="*/ 667200 w 1042081"/>
                  <a:gd name="connsiteY4" fmla="*/ 1 h 708481"/>
                  <a:gd name="connsiteX5" fmla="*/ 541920 w 1042081"/>
                  <a:gd name="connsiteY5" fmla="*/ 216001 h 708481"/>
                  <a:gd name="connsiteX6" fmla="*/ 1042081 w 1042081"/>
                  <a:gd name="connsiteY6" fmla="*/ 216001 h 708481"/>
                  <a:gd name="connsiteX7" fmla="*/ 916800 w 1042081"/>
                  <a:gd name="connsiteY7" fmla="*/ 0 h 708481"/>
                  <a:gd name="connsiteX0" fmla="*/ 0 w 1042081"/>
                  <a:gd name="connsiteY0" fmla="*/ 216001 h 216001"/>
                  <a:gd name="connsiteX1" fmla="*/ 374880 w 1042081"/>
                  <a:gd name="connsiteY1" fmla="*/ 216001 h 216001"/>
                  <a:gd name="connsiteX2" fmla="*/ 249600 w 1042081"/>
                  <a:gd name="connsiteY2" fmla="*/ 1 h 216001"/>
                  <a:gd name="connsiteX3" fmla="*/ 667200 w 1042081"/>
                  <a:gd name="connsiteY3" fmla="*/ 1 h 216001"/>
                  <a:gd name="connsiteX4" fmla="*/ 541920 w 1042081"/>
                  <a:gd name="connsiteY4" fmla="*/ 216001 h 216001"/>
                  <a:gd name="connsiteX5" fmla="*/ 1042081 w 1042081"/>
                  <a:gd name="connsiteY5" fmla="*/ 216001 h 216001"/>
                  <a:gd name="connsiteX6" fmla="*/ 916800 w 1042081"/>
                  <a:gd name="connsiteY6" fmla="*/ 0 h 216001"/>
                  <a:gd name="connsiteX0" fmla="*/ 125280 w 792481"/>
                  <a:gd name="connsiteY0" fmla="*/ 216001 h 216001"/>
                  <a:gd name="connsiteX1" fmla="*/ 0 w 792481"/>
                  <a:gd name="connsiteY1" fmla="*/ 1 h 216001"/>
                  <a:gd name="connsiteX2" fmla="*/ 417600 w 792481"/>
                  <a:gd name="connsiteY2" fmla="*/ 1 h 216001"/>
                  <a:gd name="connsiteX3" fmla="*/ 292320 w 792481"/>
                  <a:gd name="connsiteY3" fmla="*/ 216001 h 216001"/>
                  <a:gd name="connsiteX4" fmla="*/ 792481 w 792481"/>
                  <a:gd name="connsiteY4" fmla="*/ 216001 h 216001"/>
                  <a:gd name="connsiteX5" fmla="*/ 667200 w 792481"/>
                  <a:gd name="connsiteY5" fmla="*/ 0 h 216001"/>
                  <a:gd name="connsiteX0" fmla="*/ 0 w 792481"/>
                  <a:gd name="connsiteY0" fmla="*/ 1 h 216001"/>
                  <a:gd name="connsiteX1" fmla="*/ 417600 w 792481"/>
                  <a:gd name="connsiteY1" fmla="*/ 1 h 216001"/>
                  <a:gd name="connsiteX2" fmla="*/ 292320 w 792481"/>
                  <a:gd name="connsiteY2" fmla="*/ 216001 h 216001"/>
                  <a:gd name="connsiteX3" fmla="*/ 792481 w 792481"/>
                  <a:gd name="connsiteY3" fmla="*/ 216001 h 216001"/>
                  <a:gd name="connsiteX4" fmla="*/ 667200 w 792481"/>
                  <a:gd name="connsiteY4" fmla="*/ 0 h 216001"/>
                  <a:gd name="connsiteX0" fmla="*/ 125280 w 500161"/>
                  <a:gd name="connsiteY0" fmla="*/ 1 h 216001"/>
                  <a:gd name="connsiteX1" fmla="*/ 0 w 500161"/>
                  <a:gd name="connsiteY1" fmla="*/ 216001 h 216001"/>
                  <a:gd name="connsiteX2" fmla="*/ 500161 w 500161"/>
                  <a:gd name="connsiteY2" fmla="*/ 216001 h 216001"/>
                  <a:gd name="connsiteX3" fmla="*/ 374880 w 500161"/>
                  <a:gd name="connsiteY3" fmla="*/ 0 h 216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00161" h="216001">
                    <a:moveTo>
                      <a:pt x="125280" y="1"/>
                    </a:moveTo>
                    <a:lnTo>
                      <a:pt x="0" y="216001"/>
                    </a:lnTo>
                    <a:lnTo>
                      <a:pt x="500161" y="216001"/>
                    </a:lnTo>
                    <a:lnTo>
                      <a:pt x="374880" y="0"/>
                    </a:lnTo>
                  </a:path>
                </a:pathLst>
              </a:custGeom>
              <a:noFill/>
              <a:ln w="12700">
                <a:solidFill>
                  <a:schemeClr val="bg2"/>
                </a:solidFill>
                <a:prstDash val="solid"/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 dirty="0">
                  <a:latin typeface="+mj-lt"/>
                </a:endParaRPr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0FA3C33-0271-909F-60E5-3775B4D61C97}"/>
              </a:ext>
            </a:extLst>
          </p:cNvPr>
          <p:cNvSpPr/>
          <p:nvPr/>
        </p:nvSpPr>
        <p:spPr>
          <a:xfrm>
            <a:off x="9105900" y="5382001"/>
            <a:ext cx="942975" cy="273416"/>
          </a:xfrm>
          <a:custGeom>
            <a:avLst/>
            <a:gdLst>
              <a:gd name="connsiteX0" fmla="*/ 895350 w 895350"/>
              <a:gd name="connsiteY0" fmla="*/ 281625 h 291860"/>
              <a:gd name="connsiteX1" fmla="*/ 671513 w 895350"/>
              <a:gd name="connsiteY1" fmla="*/ 262575 h 291860"/>
              <a:gd name="connsiteX2" fmla="*/ 233363 w 895350"/>
              <a:gd name="connsiteY2" fmla="*/ 33975 h 291860"/>
              <a:gd name="connsiteX3" fmla="*/ 0 w 895350"/>
              <a:gd name="connsiteY3" fmla="*/ 5400 h 291860"/>
              <a:gd name="connsiteX0" fmla="*/ 895350 w 895350"/>
              <a:gd name="connsiteY0" fmla="*/ 281625 h 286179"/>
              <a:gd name="connsiteX1" fmla="*/ 671513 w 895350"/>
              <a:gd name="connsiteY1" fmla="*/ 243525 h 286179"/>
              <a:gd name="connsiteX2" fmla="*/ 233363 w 895350"/>
              <a:gd name="connsiteY2" fmla="*/ 33975 h 286179"/>
              <a:gd name="connsiteX3" fmla="*/ 0 w 895350"/>
              <a:gd name="connsiteY3" fmla="*/ 5400 h 286179"/>
              <a:gd name="connsiteX0" fmla="*/ 895350 w 895350"/>
              <a:gd name="connsiteY0" fmla="*/ 278639 h 282843"/>
              <a:gd name="connsiteX1" fmla="*/ 671513 w 895350"/>
              <a:gd name="connsiteY1" fmla="*/ 240539 h 282843"/>
              <a:gd name="connsiteX2" fmla="*/ 238125 w 895350"/>
              <a:gd name="connsiteY2" fmla="*/ 45276 h 282843"/>
              <a:gd name="connsiteX3" fmla="*/ 0 w 895350"/>
              <a:gd name="connsiteY3" fmla="*/ 2414 h 282843"/>
              <a:gd name="connsiteX0" fmla="*/ 895350 w 895350"/>
              <a:gd name="connsiteY0" fmla="*/ 278639 h 280873"/>
              <a:gd name="connsiteX1" fmla="*/ 671513 w 895350"/>
              <a:gd name="connsiteY1" fmla="*/ 240539 h 280873"/>
              <a:gd name="connsiteX2" fmla="*/ 238125 w 895350"/>
              <a:gd name="connsiteY2" fmla="*/ 45276 h 280873"/>
              <a:gd name="connsiteX3" fmla="*/ 0 w 895350"/>
              <a:gd name="connsiteY3" fmla="*/ 2414 h 280873"/>
              <a:gd name="connsiteX0" fmla="*/ 895350 w 895350"/>
              <a:gd name="connsiteY0" fmla="*/ 284803 h 287037"/>
              <a:gd name="connsiteX1" fmla="*/ 671513 w 895350"/>
              <a:gd name="connsiteY1" fmla="*/ 246703 h 287037"/>
              <a:gd name="connsiteX2" fmla="*/ 238125 w 895350"/>
              <a:gd name="connsiteY2" fmla="*/ 51440 h 287037"/>
              <a:gd name="connsiteX3" fmla="*/ 0 w 895350"/>
              <a:gd name="connsiteY3" fmla="*/ 8578 h 287037"/>
              <a:gd name="connsiteX0" fmla="*/ 895350 w 895350"/>
              <a:gd name="connsiteY0" fmla="*/ 285752 h 288081"/>
              <a:gd name="connsiteX1" fmla="*/ 671513 w 895350"/>
              <a:gd name="connsiteY1" fmla="*/ 247652 h 288081"/>
              <a:gd name="connsiteX2" fmla="*/ 274301 w 895350"/>
              <a:gd name="connsiteY2" fmla="*/ 47496 h 288081"/>
              <a:gd name="connsiteX3" fmla="*/ 0 w 895350"/>
              <a:gd name="connsiteY3" fmla="*/ 9527 h 288081"/>
              <a:gd name="connsiteX0" fmla="*/ 895350 w 895350"/>
              <a:gd name="connsiteY0" fmla="*/ 279345 h 281675"/>
              <a:gd name="connsiteX1" fmla="*/ 671513 w 895350"/>
              <a:gd name="connsiteY1" fmla="*/ 241245 h 281675"/>
              <a:gd name="connsiteX2" fmla="*/ 274301 w 895350"/>
              <a:gd name="connsiteY2" fmla="*/ 41089 h 281675"/>
              <a:gd name="connsiteX3" fmla="*/ 0 w 895350"/>
              <a:gd name="connsiteY3" fmla="*/ 3120 h 281675"/>
              <a:gd name="connsiteX0" fmla="*/ 895350 w 895350"/>
              <a:gd name="connsiteY0" fmla="*/ 277282 h 279612"/>
              <a:gd name="connsiteX1" fmla="*/ 671513 w 895350"/>
              <a:gd name="connsiteY1" fmla="*/ 239182 h 279612"/>
              <a:gd name="connsiteX2" fmla="*/ 274301 w 895350"/>
              <a:gd name="connsiteY2" fmla="*/ 39026 h 279612"/>
              <a:gd name="connsiteX3" fmla="*/ 0 w 895350"/>
              <a:gd name="connsiteY3" fmla="*/ 1057 h 27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350" h="279612">
                <a:moveTo>
                  <a:pt x="895350" y="277282"/>
                </a:moveTo>
                <a:cubicBezTo>
                  <a:pt x="838597" y="283632"/>
                  <a:pt x="775021" y="278891"/>
                  <a:pt x="671513" y="239182"/>
                </a:cubicBezTo>
                <a:cubicBezTo>
                  <a:pt x="568005" y="199473"/>
                  <a:pt x="386220" y="81888"/>
                  <a:pt x="274301" y="39026"/>
                </a:cubicBezTo>
                <a:cubicBezTo>
                  <a:pt x="162382" y="-3836"/>
                  <a:pt x="74288" y="-1194"/>
                  <a:pt x="0" y="1057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0F21279-0D02-14EB-17A2-3D9238228D81}"/>
              </a:ext>
            </a:extLst>
          </p:cNvPr>
          <p:cNvSpPr/>
          <p:nvPr/>
        </p:nvSpPr>
        <p:spPr>
          <a:xfrm>
            <a:off x="9108000" y="4317890"/>
            <a:ext cx="1393806" cy="764594"/>
          </a:xfrm>
          <a:custGeom>
            <a:avLst/>
            <a:gdLst>
              <a:gd name="connsiteX0" fmla="*/ 0 w 1395675"/>
              <a:gd name="connsiteY0" fmla="*/ 5916 h 744103"/>
              <a:gd name="connsiteX1" fmla="*/ 890588 w 1395675"/>
              <a:gd name="connsiteY1" fmla="*/ 39253 h 744103"/>
              <a:gd name="connsiteX2" fmla="*/ 1323975 w 1395675"/>
              <a:gd name="connsiteY2" fmla="*/ 301191 h 744103"/>
              <a:gd name="connsiteX3" fmla="*/ 1390650 w 1395675"/>
              <a:gd name="connsiteY3" fmla="*/ 744103 h 744103"/>
              <a:gd name="connsiteX0" fmla="*/ 0 w 1394005"/>
              <a:gd name="connsiteY0" fmla="*/ 5336 h 743523"/>
              <a:gd name="connsiteX1" fmla="*/ 890588 w 1394005"/>
              <a:gd name="connsiteY1" fmla="*/ 38673 h 743523"/>
              <a:gd name="connsiteX2" fmla="*/ 1314450 w 1394005"/>
              <a:gd name="connsiteY2" fmla="*/ 286782 h 743523"/>
              <a:gd name="connsiteX3" fmla="*/ 1390650 w 1394005"/>
              <a:gd name="connsiteY3" fmla="*/ 743523 h 743523"/>
              <a:gd name="connsiteX0" fmla="*/ 0 w 1394005"/>
              <a:gd name="connsiteY0" fmla="*/ 5336 h 743523"/>
              <a:gd name="connsiteX1" fmla="*/ 890588 w 1394005"/>
              <a:gd name="connsiteY1" fmla="*/ 38673 h 743523"/>
              <a:gd name="connsiteX2" fmla="*/ 1314450 w 1394005"/>
              <a:gd name="connsiteY2" fmla="*/ 286782 h 743523"/>
              <a:gd name="connsiteX3" fmla="*/ 1390650 w 1394005"/>
              <a:gd name="connsiteY3" fmla="*/ 743523 h 743523"/>
              <a:gd name="connsiteX0" fmla="*/ 0 w 1394005"/>
              <a:gd name="connsiteY0" fmla="*/ 7263 h 745450"/>
              <a:gd name="connsiteX1" fmla="*/ 890588 w 1394005"/>
              <a:gd name="connsiteY1" fmla="*/ 40600 h 745450"/>
              <a:gd name="connsiteX2" fmla="*/ 1314450 w 1394005"/>
              <a:gd name="connsiteY2" fmla="*/ 331532 h 745450"/>
              <a:gd name="connsiteX3" fmla="*/ 1390650 w 1394005"/>
              <a:gd name="connsiteY3" fmla="*/ 745450 h 745450"/>
              <a:gd name="connsiteX0" fmla="*/ 0 w 1394005"/>
              <a:gd name="connsiteY0" fmla="*/ 1930 h 740117"/>
              <a:gd name="connsiteX1" fmla="*/ 905421 w 1394005"/>
              <a:gd name="connsiteY1" fmla="*/ 63815 h 740117"/>
              <a:gd name="connsiteX2" fmla="*/ 1314450 w 1394005"/>
              <a:gd name="connsiteY2" fmla="*/ 326199 h 740117"/>
              <a:gd name="connsiteX3" fmla="*/ 1390650 w 1394005"/>
              <a:gd name="connsiteY3" fmla="*/ 740117 h 740117"/>
              <a:gd name="connsiteX0" fmla="*/ 0 w 1394005"/>
              <a:gd name="connsiteY0" fmla="*/ 1930 h 740117"/>
              <a:gd name="connsiteX1" fmla="*/ 831253 w 1394005"/>
              <a:gd name="connsiteY1" fmla="*/ 63815 h 740117"/>
              <a:gd name="connsiteX2" fmla="*/ 1314450 w 1394005"/>
              <a:gd name="connsiteY2" fmla="*/ 326199 h 740117"/>
              <a:gd name="connsiteX3" fmla="*/ 1390650 w 1394005"/>
              <a:gd name="connsiteY3" fmla="*/ 740117 h 740117"/>
              <a:gd name="connsiteX0" fmla="*/ 0 w 1394005"/>
              <a:gd name="connsiteY0" fmla="*/ 3291 h 741478"/>
              <a:gd name="connsiteX1" fmla="*/ 831253 w 1394005"/>
              <a:gd name="connsiteY1" fmla="*/ 65176 h 741478"/>
              <a:gd name="connsiteX2" fmla="*/ 1314450 w 1394005"/>
              <a:gd name="connsiteY2" fmla="*/ 327560 h 741478"/>
              <a:gd name="connsiteX3" fmla="*/ 1390650 w 1394005"/>
              <a:gd name="connsiteY3" fmla="*/ 741478 h 741478"/>
              <a:gd name="connsiteX0" fmla="*/ 0 w 1392372"/>
              <a:gd name="connsiteY0" fmla="*/ 1980 h 740167"/>
              <a:gd name="connsiteX1" fmla="*/ 831253 w 1392372"/>
              <a:gd name="connsiteY1" fmla="*/ 63865 h 740167"/>
              <a:gd name="connsiteX2" fmla="*/ 1295290 w 1392372"/>
              <a:gd name="connsiteY2" fmla="*/ 330858 h 740167"/>
              <a:gd name="connsiteX3" fmla="*/ 1390650 w 1392372"/>
              <a:gd name="connsiteY3" fmla="*/ 740167 h 740167"/>
              <a:gd name="connsiteX0" fmla="*/ 0 w 1392372"/>
              <a:gd name="connsiteY0" fmla="*/ 1980 h 740167"/>
              <a:gd name="connsiteX1" fmla="*/ 831253 w 1392372"/>
              <a:gd name="connsiteY1" fmla="*/ 63865 h 740167"/>
              <a:gd name="connsiteX2" fmla="*/ 1295290 w 1392372"/>
              <a:gd name="connsiteY2" fmla="*/ 330858 h 740167"/>
              <a:gd name="connsiteX3" fmla="*/ 1390650 w 1392372"/>
              <a:gd name="connsiteY3" fmla="*/ 740167 h 740167"/>
              <a:gd name="connsiteX0" fmla="*/ 0 w 1392978"/>
              <a:gd name="connsiteY0" fmla="*/ 1835 h 740022"/>
              <a:gd name="connsiteX1" fmla="*/ 831253 w 1392978"/>
              <a:gd name="connsiteY1" fmla="*/ 63720 h 740022"/>
              <a:gd name="connsiteX2" fmla="*/ 1304809 w 1392978"/>
              <a:gd name="connsiteY2" fmla="*/ 316885 h 740022"/>
              <a:gd name="connsiteX3" fmla="*/ 1390650 w 1392978"/>
              <a:gd name="connsiteY3" fmla="*/ 740022 h 74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2978" h="740022">
                <a:moveTo>
                  <a:pt x="0" y="1835"/>
                </a:moveTo>
                <a:cubicBezTo>
                  <a:pt x="334963" y="-6103"/>
                  <a:pt x="613785" y="11212"/>
                  <a:pt x="831253" y="63720"/>
                </a:cubicBezTo>
                <a:cubicBezTo>
                  <a:pt x="1048721" y="116228"/>
                  <a:pt x="1221465" y="199410"/>
                  <a:pt x="1304809" y="316885"/>
                </a:cubicBezTo>
                <a:cubicBezTo>
                  <a:pt x="1388153" y="434360"/>
                  <a:pt x="1398984" y="526600"/>
                  <a:pt x="1390650" y="740022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79F4D37-B80A-C57C-C4EF-0C20806A0889}"/>
              </a:ext>
            </a:extLst>
          </p:cNvPr>
          <p:cNvSpPr/>
          <p:nvPr/>
        </p:nvSpPr>
        <p:spPr>
          <a:xfrm>
            <a:off x="9105901" y="2218308"/>
            <a:ext cx="2070000" cy="2857693"/>
          </a:xfrm>
          <a:custGeom>
            <a:avLst/>
            <a:gdLst>
              <a:gd name="connsiteX0" fmla="*/ 0 w 1395675"/>
              <a:gd name="connsiteY0" fmla="*/ 5916 h 744103"/>
              <a:gd name="connsiteX1" fmla="*/ 890588 w 1395675"/>
              <a:gd name="connsiteY1" fmla="*/ 39253 h 744103"/>
              <a:gd name="connsiteX2" fmla="*/ 1323975 w 1395675"/>
              <a:gd name="connsiteY2" fmla="*/ 301191 h 744103"/>
              <a:gd name="connsiteX3" fmla="*/ 1390650 w 1395675"/>
              <a:gd name="connsiteY3" fmla="*/ 744103 h 744103"/>
              <a:gd name="connsiteX0" fmla="*/ 0 w 1395675"/>
              <a:gd name="connsiteY0" fmla="*/ 2341 h 740528"/>
              <a:gd name="connsiteX1" fmla="*/ 913066 w 1395675"/>
              <a:gd name="connsiteY1" fmla="*/ 54630 h 740528"/>
              <a:gd name="connsiteX2" fmla="*/ 1323975 w 1395675"/>
              <a:gd name="connsiteY2" fmla="*/ 297616 h 740528"/>
              <a:gd name="connsiteX3" fmla="*/ 1390650 w 1395675"/>
              <a:gd name="connsiteY3" fmla="*/ 740528 h 740528"/>
              <a:gd name="connsiteX0" fmla="*/ 0 w 1395675"/>
              <a:gd name="connsiteY0" fmla="*/ 1846 h 740033"/>
              <a:gd name="connsiteX1" fmla="*/ 922699 w 1395675"/>
              <a:gd name="connsiteY1" fmla="*/ 60453 h 740033"/>
              <a:gd name="connsiteX2" fmla="*/ 1323975 w 1395675"/>
              <a:gd name="connsiteY2" fmla="*/ 297121 h 740033"/>
              <a:gd name="connsiteX3" fmla="*/ 1390650 w 1395675"/>
              <a:gd name="connsiteY3" fmla="*/ 740033 h 740033"/>
              <a:gd name="connsiteX0" fmla="*/ 0 w 1395675"/>
              <a:gd name="connsiteY0" fmla="*/ 424 h 738611"/>
              <a:gd name="connsiteX1" fmla="*/ 922699 w 1395675"/>
              <a:gd name="connsiteY1" fmla="*/ 59031 h 738611"/>
              <a:gd name="connsiteX2" fmla="*/ 1323975 w 1395675"/>
              <a:gd name="connsiteY2" fmla="*/ 295699 h 738611"/>
              <a:gd name="connsiteX3" fmla="*/ 1390650 w 1395675"/>
              <a:gd name="connsiteY3" fmla="*/ 738611 h 738611"/>
              <a:gd name="connsiteX0" fmla="*/ 0 w 1395675"/>
              <a:gd name="connsiteY0" fmla="*/ 283 h 738470"/>
              <a:gd name="connsiteX1" fmla="*/ 929121 w 1395675"/>
              <a:gd name="connsiteY1" fmla="*/ 67505 h 738470"/>
              <a:gd name="connsiteX2" fmla="*/ 1323975 w 1395675"/>
              <a:gd name="connsiteY2" fmla="*/ 295558 h 738470"/>
              <a:gd name="connsiteX3" fmla="*/ 1390650 w 1395675"/>
              <a:gd name="connsiteY3" fmla="*/ 738470 h 738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5675" h="738470">
                <a:moveTo>
                  <a:pt x="0" y="283"/>
                </a:moveTo>
                <a:cubicBezTo>
                  <a:pt x="334963" y="-2732"/>
                  <a:pt x="708459" y="18293"/>
                  <a:pt x="929121" y="67505"/>
                </a:cubicBezTo>
                <a:cubicBezTo>
                  <a:pt x="1149783" y="116717"/>
                  <a:pt x="1240631" y="178083"/>
                  <a:pt x="1323975" y="295558"/>
                </a:cubicBezTo>
                <a:cubicBezTo>
                  <a:pt x="1407319" y="413033"/>
                  <a:pt x="1398984" y="575751"/>
                  <a:pt x="1390650" y="738470"/>
                </a:cubicBezTo>
              </a:path>
            </a:pathLst>
          </a:cu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45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57E3D-3FBE-163F-21A2-0BE58DE5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SFCOOP</a:t>
            </a:r>
            <a:br>
              <a:rPr lang="pt-BR" dirty="0"/>
            </a:br>
            <a:r>
              <a:rPr lang="pt-BR" sz="1400" dirty="0"/>
              <a:t>Passo a passo de uma transferência (ações do remetente)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6468C70-9D00-2B98-009D-9A907F476559}"/>
              </a:ext>
            </a:extLst>
          </p:cNvPr>
          <p:cNvSpPr/>
          <p:nvPr/>
        </p:nvSpPr>
        <p:spPr>
          <a:xfrm>
            <a:off x="7308000" y="1627425"/>
            <a:ext cx="4356000" cy="46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Selecionar os </a:t>
            </a:r>
            <a:r>
              <a:rPr lang="pt-BR" sz="1100" i="1" dirty="0">
                <a:solidFill>
                  <a:schemeClr val="bg2"/>
                </a:solidFill>
              </a:rPr>
              <a:t>tokens</a:t>
            </a:r>
            <a:r>
              <a:rPr lang="pt-BR" sz="1100" dirty="0">
                <a:solidFill>
                  <a:schemeClr val="bg2"/>
                </a:solidFill>
              </a:rPr>
              <a:t> de entrada.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Obter os caminhos dos </a:t>
            </a:r>
            <a:r>
              <a:rPr lang="pt-BR" sz="1100" i="1" dirty="0">
                <a:solidFill>
                  <a:schemeClr val="bg2"/>
                </a:solidFill>
              </a:rPr>
              <a:t>tokens</a:t>
            </a:r>
            <a:r>
              <a:rPr lang="pt-BR" sz="1100" dirty="0">
                <a:solidFill>
                  <a:schemeClr val="bg2"/>
                </a:solidFill>
              </a:rPr>
              <a:t> na árvore de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Obter a raiz da árvore de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Criar os anuladores para os </a:t>
            </a:r>
            <a:r>
              <a:rPr lang="pt-BR" sz="1100" i="1" dirty="0">
                <a:solidFill>
                  <a:schemeClr val="bg2"/>
                </a:solidFill>
              </a:rPr>
              <a:t>tokens</a:t>
            </a:r>
            <a:r>
              <a:rPr lang="pt-BR" sz="1100" dirty="0">
                <a:solidFill>
                  <a:schemeClr val="bg2"/>
                </a:solidFill>
              </a:rPr>
              <a:t> de entrada.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Usar a chave privada do remetente, os tokens de entrada, a raiz e os caminhos da árvore de compromissos para criar as provas de propriedade dos </a:t>
            </a:r>
            <a:r>
              <a:rPr lang="pt-BR" sz="1100" i="1" dirty="0">
                <a:solidFill>
                  <a:schemeClr val="bg2"/>
                </a:solidFill>
              </a:rPr>
              <a:t>tokens</a:t>
            </a:r>
            <a:r>
              <a:rPr lang="pt-BR" sz="1100" dirty="0">
                <a:solidFill>
                  <a:schemeClr val="bg2"/>
                </a:solidFill>
              </a:rPr>
              <a:t>, existência dos compromissos e correção dos anuladores.</a:t>
            </a:r>
          </a:p>
          <a:p>
            <a:pPr marL="228600" indent="-228600">
              <a:buFont typeface="+mj-lt"/>
              <a:buAutoNum type="arabicPeriod"/>
            </a:pPr>
            <a:endParaRPr lang="pt-BR" sz="1100" dirty="0">
              <a:solidFill>
                <a:schemeClr val="bg2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6472AC-6D55-8C77-0AEF-EA4083E4924D}"/>
              </a:ext>
            </a:extLst>
          </p:cNvPr>
          <p:cNvSpPr>
            <a:spLocks/>
          </p:cNvSpPr>
          <p:nvPr/>
        </p:nvSpPr>
        <p:spPr>
          <a:xfrm>
            <a:off x="540000" y="1620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B06E2EE-7936-AF82-DF99-EADDC953C7CA}"/>
              </a:ext>
            </a:extLst>
          </p:cNvPr>
          <p:cNvGrpSpPr/>
          <p:nvPr/>
        </p:nvGrpSpPr>
        <p:grpSpPr>
          <a:xfrm>
            <a:off x="2304000" y="1692000"/>
            <a:ext cx="360000" cy="493278"/>
            <a:chOff x="10148146" y="4209481"/>
            <a:chExt cx="360000" cy="49327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34AD9FE-04BC-6E07-1D27-80196AD41A52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T3</a:t>
              </a:r>
            </a:p>
          </p:txBody>
        </p:sp>
        <p:pic>
          <p:nvPicPr>
            <p:cNvPr id="15" name="!!I1">
              <a:extLst>
                <a:ext uri="{FF2B5EF4-FFF2-40B4-BE49-F238E27FC236}">
                  <a16:creationId xmlns:a16="http://schemas.microsoft.com/office/drawing/2014/main" id="{FB95684D-3502-38BE-7810-981DDDFDD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E9F49943-A593-AFBB-8230-720BDC82B50D}"/>
              </a:ext>
            </a:extLst>
          </p:cNvPr>
          <p:cNvSpPr/>
          <p:nvPr/>
        </p:nvSpPr>
        <p:spPr>
          <a:xfrm>
            <a:off x="2986138" y="2196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Cifrador-decifrador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103940E-712A-1196-52F7-3CA6DECC1A41}"/>
              </a:ext>
            </a:extLst>
          </p:cNvPr>
          <p:cNvSpPr/>
          <p:nvPr/>
        </p:nvSpPr>
        <p:spPr>
          <a:xfrm>
            <a:off x="2986138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D30C3B1-EA87-EF9A-3C0D-B27B5F06CC44}"/>
              </a:ext>
            </a:extLst>
          </p:cNvPr>
          <p:cNvGrpSpPr/>
          <p:nvPr/>
        </p:nvGrpSpPr>
        <p:grpSpPr>
          <a:xfrm>
            <a:off x="2808000" y="1763999"/>
            <a:ext cx="1799876" cy="1152000"/>
            <a:chOff x="2989862" y="1763999"/>
            <a:chExt cx="1799876" cy="1152000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6D3A8E-A127-A421-4911-290DBBAF32B6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BA17045-A9CB-F344-B9C4-A9C17685B830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41F2E8B2-4921-D445-3D6B-5AD39F598E12}"/>
              </a:ext>
            </a:extLst>
          </p:cNvPr>
          <p:cNvSpPr>
            <a:spLocks/>
          </p:cNvSpPr>
          <p:nvPr/>
        </p:nvSpPr>
        <p:spPr>
          <a:xfrm>
            <a:off x="540000" y="3204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6063C4D-9605-A652-3D96-88F7B93609C5}"/>
              </a:ext>
            </a:extLst>
          </p:cNvPr>
          <p:cNvGrpSpPr/>
          <p:nvPr/>
        </p:nvGrpSpPr>
        <p:grpSpPr>
          <a:xfrm>
            <a:off x="1296000" y="3276000"/>
            <a:ext cx="360000" cy="493278"/>
            <a:chOff x="10148146" y="4209481"/>
            <a:chExt cx="360000" cy="493278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D39E472-EC78-39FB-CD45-02DA2CF4741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T4</a:t>
              </a:r>
            </a:p>
          </p:txBody>
        </p:sp>
        <p:pic>
          <p:nvPicPr>
            <p:cNvPr id="107" name="!!I1">
              <a:extLst>
                <a:ext uri="{FF2B5EF4-FFF2-40B4-BE49-F238E27FC236}">
                  <a16:creationId xmlns:a16="http://schemas.microsoft.com/office/drawing/2014/main" id="{213124BD-FDA2-5589-892D-523D9483F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96727B7-C765-E6F9-1852-A13145E22C65}"/>
              </a:ext>
            </a:extLst>
          </p:cNvPr>
          <p:cNvGrpSpPr/>
          <p:nvPr/>
        </p:nvGrpSpPr>
        <p:grpSpPr>
          <a:xfrm>
            <a:off x="1800000" y="3276000"/>
            <a:ext cx="360000" cy="493278"/>
            <a:chOff x="10148146" y="4209481"/>
            <a:chExt cx="360000" cy="493278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53B5D3F-C86B-42DB-9922-A88D7AF0B83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T5</a:t>
              </a:r>
            </a:p>
          </p:txBody>
        </p:sp>
        <p:pic>
          <p:nvPicPr>
            <p:cNvPr id="110" name="!!I1">
              <a:extLst>
                <a:ext uri="{FF2B5EF4-FFF2-40B4-BE49-F238E27FC236}">
                  <a16:creationId xmlns:a16="http://schemas.microsoft.com/office/drawing/2014/main" id="{26B71DBA-55F8-4B6E-AD4C-5001EA20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E8703949-9CE8-4A5F-60FD-D5EFBC943980}"/>
              </a:ext>
            </a:extLst>
          </p:cNvPr>
          <p:cNvSpPr/>
          <p:nvPr/>
        </p:nvSpPr>
        <p:spPr>
          <a:xfrm>
            <a:off x="2986138" y="378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AAF3C03C-72D3-C185-5E6E-F8BC3438BAE9}"/>
              </a:ext>
            </a:extLst>
          </p:cNvPr>
          <p:cNvSpPr/>
          <p:nvPr/>
        </p:nvSpPr>
        <p:spPr>
          <a:xfrm>
            <a:off x="2986138" y="414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DDEEF3B-300C-FD09-D7F1-050B3D980156}"/>
              </a:ext>
            </a:extLst>
          </p:cNvPr>
          <p:cNvSpPr>
            <a:spLocks/>
          </p:cNvSpPr>
          <p:nvPr/>
        </p:nvSpPr>
        <p:spPr>
          <a:xfrm>
            <a:off x="540000" y="4788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86FF9EC-A7F4-CA7D-CC72-69E794F343EB}"/>
              </a:ext>
            </a:extLst>
          </p:cNvPr>
          <p:cNvGrpSpPr/>
          <p:nvPr/>
        </p:nvGrpSpPr>
        <p:grpSpPr>
          <a:xfrm>
            <a:off x="1296000" y="4860000"/>
            <a:ext cx="360000" cy="493278"/>
            <a:chOff x="10148146" y="4209481"/>
            <a:chExt cx="360000" cy="493278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0211474-101A-90E5-54C0-80CABFE44D47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T6</a:t>
              </a:r>
            </a:p>
          </p:txBody>
        </p:sp>
        <p:pic>
          <p:nvPicPr>
            <p:cNvPr id="127" name="!!I1">
              <a:extLst>
                <a:ext uri="{FF2B5EF4-FFF2-40B4-BE49-F238E27FC236}">
                  <a16:creationId xmlns:a16="http://schemas.microsoft.com/office/drawing/2014/main" id="{7B099E5D-DBCE-81B5-9FE8-2F5F1E5E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F2759C76-EA9F-FABC-DB94-12EDF60F1104}"/>
              </a:ext>
            </a:extLst>
          </p:cNvPr>
          <p:cNvSpPr/>
          <p:nvPr/>
        </p:nvSpPr>
        <p:spPr>
          <a:xfrm>
            <a:off x="2986138" y="536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741183FE-048B-8C19-BAA1-B22EFC7F003C}"/>
              </a:ext>
            </a:extLst>
          </p:cNvPr>
          <p:cNvSpPr/>
          <p:nvPr/>
        </p:nvSpPr>
        <p:spPr>
          <a:xfrm>
            <a:off x="2986138" y="572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41" name="Rectangle: Rounded Corners 140">
            <a:extLst>
              <a:ext uri="{FF2B5EF4-FFF2-40B4-BE49-F238E27FC236}">
                <a16:creationId xmlns:a16="http://schemas.microsoft.com/office/drawing/2014/main" id="{4C234B7C-5808-8DC0-1229-7771152113AC}"/>
              </a:ext>
            </a:extLst>
          </p:cNvPr>
          <p:cNvSpPr/>
          <p:nvPr/>
        </p:nvSpPr>
        <p:spPr>
          <a:xfrm>
            <a:off x="2986138" y="1836001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Provador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D0099184-0907-ECE9-85C6-3BB9B8892DEB}"/>
              </a:ext>
            </a:extLst>
          </p:cNvPr>
          <p:cNvSpPr/>
          <p:nvPr/>
        </p:nvSpPr>
        <p:spPr>
          <a:xfrm>
            <a:off x="2987938" y="3420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04AE14B5-3E84-EECC-E0C9-6BCAA6EE3C65}"/>
              </a:ext>
            </a:extLst>
          </p:cNvPr>
          <p:cNvSpPr/>
          <p:nvPr/>
        </p:nvSpPr>
        <p:spPr>
          <a:xfrm>
            <a:off x="2987938" y="5004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F6F4ED45-7A21-0851-8738-5BD5D05B4CB2}"/>
              </a:ext>
            </a:extLst>
          </p:cNvPr>
          <p:cNvSpPr/>
          <p:nvPr/>
        </p:nvSpPr>
        <p:spPr>
          <a:xfrm>
            <a:off x="5309969" y="219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Executor</a:t>
            </a:r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8EC05D92-D01E-1081-EC51-19C6CE0908D3}"/>
              </a:ext>
            </a:extLst>
          </p:cNvPr>
          <p:cNvSpPr/>
          <p:nvPr/>
        </p:nvSpPr>
        <p:spPr>
          <a:xfrm>
            <a:off x="5309969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Emissor de eventos</a:t>
            </a:r>
          </a:p>
        </p:txBody>
      </p:sp>
      <p:sp>
        <p:nvSpPr>
          <p:cNvPr id="228" name="Rectangle: Rounded Corners 227">
            <a:extLst>
              <a:ext uri="{FF2B5EF4-FFF2-40B4-BE49-F238E27FC236}">
                <a16:creationId xmlns:a16="http://schemas.microsoft.com/office/drawing/2014/main" id="{1C7BED02-A725-8CCA-C5F7-051A5828BD89}"/>
              </a:ext>
            </a:extLst>
          </p:cNvPr>
          <p:cNvSpPr/>
          <p:nvPr/>
        </p:nvSpPr>
        <p:spPr>
          <a:xfrm>
            <a:off x="5308139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Validador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520DCCD2-A711-CBD7-464E-BFD8FC0963EF}"/>
              </a:ext>
            </a:extLst>
          </p:cNvPr>
          <p:cNvSpPr>
            <a:spLocks/>
          </p:cNvSpPr>
          <p:nvPr/>
        </p:nvSpPr>
        <p:spPr>
          <a:xfrm>
            <a:off x="5184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pic>
        <p:nvPicPr>
          <p:cNvPr id="162" name="!!I1">
            <a:extLst>
              <a:ext uri="{FF2B5EF4-FFF2-40B4-BE49-F238E27FC236}">
                <a16:creationId xmlns:a16="http://schemas.microsoft.com/office/drawing/2014/main" id="{B2096426-156D-65BD-B042-E5C089293FC8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346000" y="3096000"/>
            <a:ext cx="360000" cy="360000"/>
          </a:xfrm>
          <a:prstGeom prst="rect">
            <a:avLst/>
          </a:prstGeom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317E030-671C-72FC-1C9E-528F3FACC0DC}"/>
              </a:ext>
            </a:extLst>
          </p:cNvPr>
          <p:cNvGrpSpPr/>
          <p:nvPr/>
        </p:nvGrpSpPr>
        <p:grpSpPr>
          <a:xfrm>
            <a:off x="5184000" y="3528000"/>
            <a:ext cx="360000" cy="1717679"/>
            <a:chOff x="5076000" y="3582000"/>
            <a:chExt cx="360000" cy="1717679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B94B4A3B-EC48-DDD4-0311-AC974C9E358C}"/>
                </a:ext>
              </a:extLst>
            </p:cNvPr>
            <p:cNvGrpSpPr/>
            <p:nvPr/>
          </p:nvGrpSpPr>
          <p:grpSpPr>
            <a:xfrm>
              <a:off x="5076000" y="3582000"/>
              <a:ext cx="360000" cy="491678"/>
              <a:chOff x="10148146" y="4209481"/>
              <a:chExt cx="360000" cy="491678"/>
            </a:xfrm>
          </p:grpSpPr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7F75BB2E-30AE-BB09-431A-70C12A4D5C04}"/>
                  </a:ext>
                </a:extLst>
              </p:cNvPr>
              <p:cNvSpPr txBox="1"/>
              <p:nvPr/>
            </p:nvSpPr>
            <p:spPr>
              <a:xfrm>
                <a:off x="10252803" y="4531882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#1</a:t>
                </a:r>
              </a:p>
            </p:txBody>
          </p:sp>
          <p:pic>
            <p:nvPicPr>
              <p:cNvPr id="224" name="!!I1">
                <a:extLst>
                  <a:ext uri="{FF2B5EF4-FFF2-40B4-BE49-F238E27FC236}">
                    <a16:creationId xmlns:a16="http://schemas.microsoft.com/office/drawing/2014/main" id="{83F93B92-4FE9-F80B-2871-0AAD61D5E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E131B066-DCB3-B619-AE4F-3BC075697D8D}"/>
                </a:ext>
              </a:extLst>
            </p:cNvPr>
            <p:cNvGrpSpPr/>
            <p:nvPr/>
          </p:nvGrpSpPr>
          <p:grpSpPr>
            <a:xfrm>
              <a:off x="5076000" y="4194000"/>
              <a:ext cx="360000" cy="495479"/>
              <a:chOff x="10148146" y="4209481"/>
              <a:chExt cx="360000" cy="495479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28CA391-F9EA-17B4-D224-F27D752762A0}"/>
                  </a:ext>
                </a:extLst>
              </p:cNvPr>
              <p:cNvSpPr txBox="1"/>
              <p:nvPr/>
            </p:nvSpPr>
            <p:spPr>
              <a:xfrm>
                <a:off x="10252803" y="4535683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#3</a:t>
                </a:r>
              </a:p>
            </p:txBody>
          </p:sp>
          <p:pic>
            <p:nvPicPr>
              <p:cNvPr id="221" name="!!I1">
                <a:extLst>
                  <a:ext uri="{FF2B5EF4-FFF2-40B4-BE49-F238E27FC236}">
                    <a16:creationId xmlns:a16="http://schemas.microsoft.com/office/drawing/2014/main" id="{18422DD6-7406-EC1E-76BA-0D76D8FDD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716D38A8-1CF5-B40F-B0FB-EA85058282D7}"/>
                </a:ext>
              </a:extLst>
            </p:cNvPr>
            <p:cNvGrpSpPr/>
            <p:nvPr/>
          </p:nvGrpSpPr>
          <p:grpSpPr>
            <a:xfrm>
              <a:off x="5076000" y="4806000"/>
              <a:ext cx="360000" cy="493679"/>
              <a:chOff x="10148146" y="4209481"/>
              <a:chExt cx="360000" cy="493679"/>
            </a:xfrm>
          </p:grpSpPr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BCA3FC85-FA1C-9BE5-25F5-004DCDDC9AAE}"/>
                  </a:ext>
                </a:extLst>
              </p:cNvPr>
              <p:cNvSpPr txBox="1"/>
              <p:nvPr/>
            </p:nvSpPr>
            <p:spPr>
              <a:xfrm>
                <a:off x="10252803" y="4533883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#5</a:t>
                </a:r>
              </a:p>
            </p:txBody>
          </p:sp>
          <p:pic>
            <p:nvPicPr>
              <p:cNvPr id="218" name="!!I1">
                <a:extLst>
                  <a:ext uri="{FF2B5EF4-FFF2-40B4-BE49-F238E27FC236}">
                    <a16:creationId xmlns:a16="http://schemas.microsoft.com/office/drawing/2014/main" id="{AFC5415F-6823-B00A-CC23-D632C9EE5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C407AC7-F3F6-6B70-7164-C01B364D7DB3}"/>
              </a:ext>
            </a:extLst>
          </p:cNvPr>
          <p:cNvGrpSpPr/>
          <p:nvPr/>
        </p:nvGrpSpPr>
        <p:grpSpPr>
          <a:xfrm>
            <a:off x="5508000" y="3744000"/>
            <a:ext cx="360000" cy="493679"/>
            <a:chOff x="10148146" y="4209481"/>
            <a:chExt cx="360000" cy="493679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CD86071-1075-F48F-084A-83617390E456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#2</a:t>
              </a:r>
            </a:p>
          </p:txBody>
        </p:sp>
        <p:pic>
          <p:nvPicPr>
            <p:cNvPr id="208" name="!!I1">
              <a:extLst>
                <a:ext uri="{FF2B5EF4-FFF2-40B4-BE49-F238E27FC236}">
                  <a16:creationId xmlns:a16="http://schemas.microsoft.com/office/drawing/2014/main" id="{F0C9E1FB-DC6F-A1DE-9244-EADE6EE8D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BB9DD23-AA2B-7A32-2807-79ADF9338F1C}"/>
              </a:ext>
            </a:extLst>
          </p:cNvPr>
          <p:cNvGrpSpPr/>
          <p:nvPr/>
        </p:nvGrpSpPr>
        <p:grpSpPr>
          <a:xfrm>
            <a:off x="5508000" y="4356000"/>
            <a:ext cx="360000" cy="495479"/>
            <a:chOff x="10148146" y="4209481"/>
            <a:chExt cx="360000" cy="495479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AA79BF7-F892-C7D3-292A-8BDCFE63EBC9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#4</a:t>
              </a:r>
            </a:p>
          </p:txBody>
        </p:sp>
        <p:pic>
          <p:nvPicPr>
            <p:cNvPr id="206" name="!!I1">
              <a:extLst>
                <a:ext uri="{FF2B5EF4-FFF2-40B4-BE49-F238E27FC236}">
                  <a16:creationId xmlns:a16="http://schemas.microsoft.com/office/drawing/2014/main" id="{1711242C-50E8-1810-2F06-B2DEDAC5D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E69AE63-ADF4-FDE8-DB95-F937F73E3CE7}"/>
              </a:ext>
            </a:extLst>
          </p:cNvPr>
          <p:cNvGrpSpPr/>
          <p:nvPr/>
        </p:nvGrpSpPr>
        <p:grpSpPr>
          <a:xfrm>
            <a:off x="5508000" y="4968000"/>
            <a:ext cx="360000" cy="493679"/>
            <a:chOff x="10148146" y="4209481"/>
            <a:chExt cx="360000" cy="493679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C1A6364-3FBF-78F7-AD72-EE92A40F4C6F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#6</a:t>
              </a:r>
            </a:p>
          </p:txBody>
        </p:sp>
        <p:pic>
          <p:nvPicPr>
            <p:cNvPr id="203" name="!!I1">
              <a:extLst>
                <a:ext uri="{FF2B5EF4-FFF2-40B4-BE49-F238E27FC236}">
                  <a16:creationId xmlns:a16="http://schemas.microsoft.com/office/drawing/2014/main" id="{3C357D93-8608-E285-BAE8-8FB370C99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31418EC4-F157-F689-7544-7E5ECF6CBE20}"/>
              </a:ext>
            </a:extLst>
          </p:cNvPr>
          <p:cNvSpPr>
            <a:spLocks/>
          </p:cNvSpPr>
          <p:nvPr/>
        </p:nvSpPr>
        <p:spPr>
          <a:xfrm flipH="1">
            <a:off x="6192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pic>
        <p:nvPicPr>
          <p:cNvPr id="165" name="!!I1">
            <a:extLst>
              <a:ext uri="{FF2B5EF4-FFF2-40B4-BE49-F238E27FC236}">
                <a16:creationId xmlns:a16="http://schemas.microsoft.com/office/drawing/2014/main" id="{27E43257-229C-B342-52CA-00A6C4BAF6CD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flipH="1">
            <a:off x="6354000" y="3096000"/>
            <a:ext cx="360000" cy="360000"/>
          </a:xfrm>
          <a:prstGeom prst="rect">
            <a:avLst/>
          </a:prstGeom>
        </p:spPr>
      </p:pic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FB9E9038-5E92-F981-5387-16E428CD6968}"/>
              </a:ext>
            </a:extLst>
          </p:cNvPr>
          <p:cNvSpPr>
            <a:spLocks/>
          </p:cNvSpPr>
          <p:nvPr/>
        </p:nvSpPr>
        <p:spPr>
          <a:xfrm>
            <a:off x="5040000" y="1627425"/>
            <a:ext cx="1980000" cy="4608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A63B9C0-90E2-8B0D-12D9-8071994A4DF7}"/>
              </a:ext>
            </a:extLst>
          </p:cNvPr>
          <p:cNvGrpSpPr/>
          <p:nvPr/>
        </p:nvGrpSpPr>
        <p:grpSpPr>
          <a:xfrm>
            <a:off x="684000" y="2075199"/>
            <a:ext cx="452047" cy="529602"/>
            <a:chOff x="10102122" y="4209481"/>
            <a:chExt cx="452047" cy="529602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A86853D8-655E-791D-1ED6-522588245150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A</a:t>
              </a:r>
            </a:p>
          </p:txBody>
        </p:sp>
        <p:pic>
          <p:nvPicPr>
            <p:cNvPr id="235" name="!!I1">
              <a:extLst>
                <a:ext uri="{FF2B5EF4-FFF2-40B4-BE49-F238E27FC236}">
                  <a16:creationId xmlns:a16="http://schemas.microsoft.com/office/drawing/2014/main" id="{32190F1C-18D5-3411-CEE4-FB84969A8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AD6CF03-FC03-52D5-A7DD-528EE02E53DC}"/>
              </a:ext>
            </a:extLst>
          </p:cNvPr>
          <p:cNvGrpSpPr/>
          <p:nvPr/>
        </p:nvGrpSpPr>
        <p:grpSpPr>
          <a:xfrm>
            <a:off x="2376000" y="4079599"/>
            <a:ext cx="360000" cy="491678"/>
            <a:chOff x="-1738" y="2509084"/>
            <a:chExt cx="360000" cy="491678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84F1630F-92F0-8562-C8C1-68833AEA643A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4" name="!!I1">
              <a:extLst>
                <a:ext uri="{FF2B5EF4-FFF2-40B4-BE49-F238E27FC236}">
                  <a16:creationId xmlns:a16="http://schemas.microsoft.com/office/drawing/2014/main" id="{11A870A5-944B-2AC9-C642-EDCA0A730BC4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10FA9BD-B30F-1DDB-990B-3451CDA1BC84}"/>
              </a:ext>
            </a:extLst>
          </p:cNvPr>
          <p:cNvGrpSpPr/>
          <p:nvPr/>
        </p:nvGrpSpPr>
        <p:grpSpPr>
          <a:xfrm>
            <a:off x="2376000" y="5663600"/>
            <a:ext cx="360000" cy="491678"/>
            <a:chOff x="-1738" y="2509084"/>
            <a:chExt cx="360000" cy="491678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E656ED0-F423-8436-C284-9D0EBD104D98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7" name="!!I1">
              <a:extLst>
                <a:ext uri="{FF2B5EF4-FFF2-40B4-BE49-F238E27FC236}">
                  <a16:creationId xmlns:a16="http://schemas.microsoft.com/office/drawing/2014/main" id="{D03AF244-90C2-742A-D744-7B01D9A19BCC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F49B040-AEF0-A1F7-0008-2E2E2F1AFE89}"/>
              </a:ext>
            </a:extLst>
          </p:cNvPr>
          <p:cNvGrpSpPr/>
          <p:nvPr/>
        </p:nvGrpSpPr>
        <p:grpSpPr>
          <a:xfrm>
            <a:off x="685603" y="3636000"/>
            <a:ext cx="448842" cy="529602"/>
            <a:chOff x="10103725" y="4209481"/>
            <a:chExt cx="448842" cy="529602"/>
          </a:xfrm>
        </p:grpSpPr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51C5FB7-D747-9877-397D-5F35EA788836}"/>
                </a:ext>
              </a:extLst>
            </p:cNvPr>
            <p:cNvSpPr txBox="1"/>
            <p:nvPr/>
          </p:nvSpPr>
          <p:spPr>
            <a:xfrm>
              <a:off x="10103725" y="4569806"/>
              <a:ext cx="44884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B</a:t>
              </a:r>
            </a:p>
          </p:txBody>
        </p:sp>
        <p:pic>
          <p:nvPicPr>
            <p:cNvPr id="264" name="!!I1">
              <a:extLst>
                <a:ext uri="{FF2B5EF4-FFF2-40B4-BE49-F238E27FC236}">
                  <a16:creationId xmlns:a16="http://schemas.microsoft.com/office/drawing/2014/main" id="{36957236-C321-3EE0-225E-A79CF6632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3FC206DA-7DDB-2FE9-19C3-E678F129AB83}"/>
              </a:ext>
            </a:extLst>
          </p:cNvPr>
          <p:cNvGrpSpPr/>
          <p:nvPr/>
        </p:nvGrpSpPr>
        <p:grpSpPr>
          <a:xfrm>
            <a:off x="684000" y="5220000"/>
            <a:ext cx="452047" cy="529602"/>
            <a:chOff x="10102122" y="4209481"/>
            <a:chExt cx="452047" cy="529602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F37371A5-DA3D-9F4F-9222-AD7A8AC13512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C</a:t>
              </a:r>
            </a:p>
          </p:txBody>
        </p:sp>
        <p:pic>
          <p:nvPicPr>
            <p:cNvPr id="267" name="!!I1">
              <a:extLst>
                <a:ext uri="{FF2B5EF4-FFF2-40B4-BE49-F238E27FC236}">
                  <a16:creationId xmlns:a16="http://schemas.microsoft.com/office/drawing/2014/main" id="{5F414F9F-35EB-82A1-9A1D-B2CA7B76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8AEB4773-A397-05EA-7AD4-4CA8BB096056}"/>
              </a:ext>
            </a:extLst>
          </p:cNvPr>
          <p:cNvGrpSpPr/>
          <p:nvPr/>
        </p:nvGrpSpPr>
        <p:grpSpPr>
          <a:xfrm>
            <a:off x="2052653" y="1692000"/>
            <a:ext cx="360000" cy="493277"/>
            <a:chOff x="10148146" y="4209481"/>
            <a:chExt cx="360000" cy="493277"/>
          </a:xfrm>
        </p:grpSpPr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EC516D39-48F4-61C9-73BE-FE5ABB81AB0E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X2</a:t>
              </a:r>
            </a:p>
          </p:txBody>
        </p:sp>
        <p:pic>
          <p:nvPicPr>
            <p:cNvPr id="298" name="!!I1">
              <a:extLst>
                <a:ext uri="{FF2B5EF4-FFF2-40B4-BE49-F238E27FC236}">
                  <a16:creationId xmlns:a16="http://schemas.microsoft.com/office/drawing/2014/main" id="{A5115731-D287-2B62-963B-3CB3A65DD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D8C06E03-F42D-D7FA-7867-2963D07A0533}"/>
              </a:ext>
            </a:extLst>
          </p:cNvPr>
          <p:cNvGrpSpPr/>
          <p:nvPr/>
        </p:nvGrpSpPr>
        <p:grpSpPr>
          <a:xfrm>
            <a:off x="1548653" y="1692000"/>
            <a:ext cx="360000" cy="493277"/>
            <a:chOff x="10148146" y="4209481"/>
            <a:chExt cx="360000" cy="493277"/>
          </a:xfrm>
        </p:grpSpPr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F8CE37E1-41C5-49A9-9559-B6B8AB68E8F5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X1</a:t>
              </a:r>
            </a:p>
          </p:txBody>
        </p:sp>
        <p:pic>
          <p:nvPicPr>
            <p:cNvPr id="301" name="!!I1">
              <a:extLst>
                <a:ext uri="{FF2B5EF4-FFF2-40B4-BE49-F238E27FC236}">
                  <a16:creationId xmlns:a16="http://schemas.microsoft.com/office/drawing/2014/main" id="{31C91F67-724E-FF3C-D31A-8E4829C09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6153E88C-C7E2-DC35-3076-DF41FCE80DF8}"/>
              </a:ext>
            </a:extLst>
          </p:cNvPr>
          <p:cNvGrpSpPr/>
          <p:nvPr/>
        </p:nvGrpSpPr>
        <p:grpSpPr>
          <a:xfrm>
            <a:off x="1008000" y="1692000"/>
            <a:ext cx="360000" cy="493679"/>
            <a:chOff x="4219325" y="3759578"/>
            <a:chExt cx="360000" cy="493679"/>
          </a:xfrm>
        </p:grpSpPr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A4284560-C18B-9CD5-3BD6-F477459C1624}"/>
                </a:ext>
              </a:extLst>
            </p:cNvPr>
            <p:cNvSpPr txBox="1"/>
            <p:nvPr/>
          </p:nvSpPr>
          <p:spPr>
            <a:xfrm>
              <a:off x="4359248" y="4083980"/>
              <a:ext cx="80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</a:t>
              </a:r>
            </a:p>
          </p:txBody>
        </p:sp>
        <p:pic>
          <p:nvPicPr>
            <p:cNvPr id="303" name="!!I1">
              <a:extLst>
                <a:ext uri="{FF2B5EF4-FFF2-40B4-BE49-F238E27FC236}">
                  <a16:creationId xmlns:a16="http://schemas.microsoft.com/office/drawing/2014/main" id="{1336E860-BAAA-E770-188D-7DDEA0B98043}"/>
                </a:ext>
              </a:extLst>
            </p:cNvPr>
            <p:cNvPicPr/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4219325" y="3759578"/>
              <a:ext cx="360000" cy="360000"/>
            </a:xfrm>
            <a:prstGeom prst="rect">
              <a:avLst/>
            </a:prstGeom>
          </p:spPr>
        </p:pic>
      </p:grpSp>
      <p:cxnSp>
        <p:nvCxnSpPr>
          <p:cNvPr id="305" name="Connector: Elbow 304">
            <a:extLst>
              <a:ext uri="{FF2B5EF4-FFF2-40B4-BE49-F238E27FC236}">
                <a16:creationId xmlns:a16="http://schemas.microsoft.com/office/drawing/2014/main" id="{5097F660-ADE0-C1D2-4084-173138A2DA41}"/>
              </a:ext>
            </a:extLst>
          </p:cNvPr>
          <p:cNvCxnSpPr>
            <a:cxnSpLocks/>
            <a:stCxn id="300" idx="2"/>
          </p:cNvCxnSpPr>
          <p:nvPr/>
        </p:nvCxnSpPr>
        <p:spPr>
          <a:xfrm rot="16200000" flipH="1">
            <a:off x="2244965" y="1668964"/>
            <a:ext cx="154720" cy="1187346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7" name="Connector: Elbow 306">
            <a:extLst>
              <a:ext uri="{FF2B5EF4-FFF2-40B4-BE49-F238E27FC236}">
                <a16:creationId xmlns:a16="http://schemas.microsoft.com/office/drawing/2014/main" id="{E31A1EB6-BC29-C0D6-1D71-FC2A4E36EB10}"/>
              </a:ext>
            </a:extLst>
          </p:cNvPr>
          <p:cNvCxnSpPr>
            <a:cxnSpLocks/>
            <a:stCxn id="297" idx="2"/>
          </p:cNvCxnSpPr>
          <p:nvPr/>
        </p:nvCxnSpPr>
        <p:spPr>
          <a:xfrm rot="16200000" flipH="1">
            <a:off x="2496965" y="1920964"/>
            <a:ext cx="154720" cy="683346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9" name="Connector: Elbow 308">
            <a:extLst>
              <a:ext uri="{FF2B5EF4-FFF2-40B4-BE49-F238E27FC236}">
                <a16:creationId xmlns:a16="http://schemas.microsoft.com/office/drawing/2014/main" id="{73C87C42-C57E-616E-1BB0-BE2690544556}"/>
              </a:ext>
            </a:extLst>
          </p:cNvPr>
          <p:cNvCxnSpPr>
            <a:cxnSpLocks/>
            <a:stCxn id="302" idx="2"/>
          </p:cNvCxnSpPr>
          <p:nvPr/>
        </p:nvCxnSpPr>
        <p:spPr>
          <a:xfrm rot="16200000" flipH="1">
            <a:off x="1974840" y="1398837"/>
            <a:ext cx="154316" cy="1728000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triangle" w="lg" len="lg"/>
            <a:tailEnd type="non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DC5B82AF-A752-80DA-29AE-899E1C1A45FD}"/>
              </a:ext>
            </a:extLst>
          </p:cNvPr>
          <p:cNvGrpSpPr/>
          <p:nvPr/>
        </p:nvGrpSpPr>
        <p:grpSpPr>
          <a:xfrm>
            <a:off x="1296000" y="1692000"/>
            <a:ext cx="360000" cy="493278"/>
            <a:chOff x="10148146" y="4209481"/>
            <a:chExt cx="360000" cy="493278"/>
          </a:xfrm>
        </p:grpSpPr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357713BF-AD43-3BAE-A880-2FF7FAD60DB7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T1</a:t>
              </a:r>
            </a:p>
          </p:txBody>
        </p:sp>
        <p:pic>
          <p:nvPicPr>
            <p:cNvPr id="323" name="!!I1">
              <a:extLst>
                <a:ext uri="{FF2B5EF4-FFF2-40B4-BE49-F238E27FC236}">
                  <a16:creationId xmlns:a16="http://schemas.microsoft.com/office/drawing/2014/main" id="{4841CEC6-437C-23E8-95D7-2948BB6EE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2A4EECC0-85CD-410E-82C9-76A989C1E9F9}"/>
              </a:ext>
            </a:extLst>
          </p:cNvPr>
          <p:cNvGrpSpPr/>
          <p:nvPr/>
        </p:nvGrpSpPr>
        <p:grpSpPr>
          <a:xfrm>
            <a:off x="1800000" y="1692000"/>
            <a:ext cx="360000" cy="493278"/>
            <a:chOff x="10148146" y="4209481"/>
            <a:chExt cx="360000" cy="493278"/>
          </a:xfrm>
        </p:grpSpPr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3E777C18-2EF3-01AC-164A-C02FA496A1E9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T2</a:t>
              </a:r>
            </a:p>
          </p:txBody>
        </p:sp>
        <p:pic>
          <p:nvPicPr>
            <p:cNvPr id="326" name="!!I1">
              <a:extLst>
                <a:ext uri="{FF2B5EF4-FFF2-40B4-BE49-F238E27FC236}">
                  <a16:creationId xmlns:a16="http://schemas.microsoft.com/office/drawing/2014/main" id="{57E20372-E9BE-38C8-BBD5-D85E8231B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327" name="Group 326">
            <a:extLst>
              <a:ext uri="{FF2B5EF4-FFF2-40B4-BE49-F238E27FC236}">
                <a16:creationId xmlns:a16="http://schemas.microsoft.com/office/drawing/2014/main" id="{C43C1DBB-0D8A-7D7C-3A01-597A2A9C7699}"/>
              </a:ext>
            </a:extLst>
          </p:cNvPr>
          <p:cNvGrpSpPr/>
          <p:nvPr/>
        </p:nvGrpSpPr>
        <p:grpSpPr>
          <a:xfrm>
            <a:off x="2376000" y="2495599"/>
            <a:ext cx="360000" cy="491678"/>
            <a:chOff x="-1738" y="2509084"/>
            <a:chExt cx="360000" cy="491678"/>
          </a:xfrm>
        </p:grpSpPr>
        <p:sp>
          <p:nvSpPr>
            <p:cNvPr id="328" name="TextBox 327">
              <a:extLst>
                <a:ext uri="{FF2B5EF4-FFF2-40B4-BE49-F238E27FC236}">
                  <a16:creationId xmlns:a16="http://schemas.microsoft.com/office/drawing/2014/main" id="{43E2BDA5-1351-EC35-7EA5-4AE7299046BA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329" name="!!I1">
              <a:extLst>
                <a:ext uri="{FF2B5EF4-FFF2-40B4-BE49-F238E27FC236}">
                  <a16:creationId xmlns:a16="http://schemas.microsoft.com/office/drawing/2014/main" id="{E4E0D181-6E26-5993-A0B5-ECE6B0530BE8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59A5DB40-7503-AA77-D11C-4CA4305836B7}"/>
              </a:ext>
            </a:extLst>
          </p:cNvPr>
          <p:cNvGrpSpPr/>
          <p:nvPr/>
        </p:nvGrpSpPr>
        <p:grpSpPr>
          <a:xfrm>
            <a:off x="2808000" y="3347999"/>
            <a:ext cx="1799876" cy="1152000"/>
            <a:chOff x="2989862" y="1763999"/>
            <a:chExt cx="1799876" cy="1152000"/>
          </a:xfrm>
        </p:grpSpPr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A663E34C-EE6E-40A5-7483-C95A93C58D81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940CD25-8FA5-E45B-1632-21B3DF42AAEF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490B18F6-614C-4909-EC36-46BFDA01B32A}"/>
              </a:ext>
            </a:extLst>
          </p:cNvPr>
          <p:cNvGrpSpPr/>
          <p:nvPr/>
        </p:nvGrpSpPr>
        <p:grpSpPr>
          <a:xfrm>
            <a:off x="2808000" y="4931999"/>
            <a:ext cx="1799876" cy="1152000"/>
            <a:chOff x="2989862" y="1763999"/>
            <a:chExt cx="1799876" cy="1152000"/>
          </a:xfrm>
        </p:grpSpPr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14C9F5CE-2043-52AF-303B-7511973237A7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896EA14B-444C-2684-717D-42DF6ADB4D24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28F507F7-87D2-B165-C303-ADD6570C52D4}"/>
              </a:ext>
            </a:extLst>
          </p:cNvPr>
          <p:cNvGrpSpPr/>
          <p:nvPr/>
        </p:nvGrpSpPr>
        <p:grpSpPr>
          <a:xfrm>
            <a:off x="5130000" y="1763999"/>
            <a:ext cx="1691939" cy="1259876"/>
            <a:chOff x="5327999" y="1763999"/>
            <a:chExt cx="1691939" cy="1259876"/>
          </a:xfrm>
        </p:grpSpPr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8749D586-DD27-FAAA-85B7-91FABDE77920}"/>
                </a:ext>
              </a:extLst>
            </p:cNvPr>
            <p:cNvSpPr/>
            <p:nvPr/>
          </p:nvSpPr>
          <p:spPr>
            <a:xfrm>
              <a:off x="5328000" y="1763999"/>
              <a:ext cx="1691938" cy="1259876"/>
            </a:xfrm>
            <a:custGeom>
              <a:avLst/>
              <a:gdLst>
                <a:gd name="connsiteX0" fmla="*/ 107938 w 1691938"/>
                <a:gd name="connsiteY0" fmla="*/ 0 h 1259876"/>
                <a:gd name="connsiteX1" fmla="*/ 1691938 w 1691938"/>
                <a:gd name="connsiteY1" fmla="*/ 0 h 1259876"/>
                <a:gd name="connsiteX2" fmla="*/ 1691938 w 1691938"/>
                <a:gd name="connsiteY2" fmla="*/ 1152000 h 1259876"/>
                <a:gd name="connsiteX3" fmla="*/ 981370 w 1691938"/>
                <a:gd name="connsiteY3" fmla="*/ 1152000 h 1259876"/>
                <a:gd name="connsiteX4" fmla="*/ 1043938 w 1691938"/>
                <a:gd name="connsiteY4" fmla="*/ 1259876 h 1259876"/>
                <a:gd name="connsiteX5" fmla="*/ 846000 w 1691938"/>
                <a:gd name="connsiteY5" fmla="*/ 1259876 h 1259876"/>
                <a:gd name="connsiteX6" fmla="*/ 846000 w 1691938"/>
                <a:gd name="connsiteY6" fmla="*/ 629876 h 1259876"/>
                <a:gd name="connsiteX7" fmla="*/ 0 w 1691938"/>
                <a:gd name="connsiteY7" fmla="*/ 629876 h 1259876"/>
                <a:gd name="connsiteX8" fmla="*/ 0 w 1691938"/>
                <a:gd name="connsiteY8" fmla="*/ 432000 h 1259876"/>
                <a:gd name="connsiteX9" fmla="*/ 107938 w 1691938"/>
                <a:gd name="connsiteY9" fmla="*/ 494604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10" fmla="*/ 91440 w 1691938"/>
                <a:gd name="connsiteY10" fmla="*/ 72131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0" fmla="*/ 0 w 1691938"/>
                <a:gd name="connsiteY0" fmla="*/ 432000 h 1259876"/>
                <a:gd name="connsiteX1" fmla="*/ 107938 w 1691938"/>
                <a:gd name="connsiteY1" fmla="*/ 494604 h 1259876"/>
                <a:gd name="connsiteX2" fmla="*/ 107938 w 1691938"/>
                <a:gd name="connsiteY2" fmla="*/ 0 h 1259876"/>
                <a:gd name="connsiteX3" fmla="*/ 1691938 w 1691938"/>
                <a:gd name="connsiteY3" fmla="*/ 0 h 1259876"/>
                <a:gd name="connsiteX4" fmla="*/ 1691938 w 1691938"/>
                <a:gd name="connsiteY4" fmla="*/ 1152000 h 1259876"/>
                <a:gd name="connsiteX5" fmla="*/ 981370 w 1691938"/>
                <a:gd name="connsiteY5" fmla="*/ 1152000 h 1259876"/>
                <a:gd name="connsiteX6" fmla="*/ 1043938 w 1691938"/>
                <a:gd name="connsiteY6" fmla="*/ 1259876 h 12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1938" h="1259876">
                  <a:moveTo>
                    <a:pt x="0" y="432000"/>
                  </a:moveTo>
                  <a:lnTo>
                    <a:pt x="107938" y="494604"/>
                  </a:lnTo>
                  <a:lnTo>
                    <a:pt x="107938" y="0"/>
                  </a:lnTo>
                  <a:lnTo>
                    <a:pt x="1691938" y="0"/>
                  </a:lnTo>
                  <a:lnTo>
                    <a:pt x="1691938" y="1152000"/>
                  </a:lnTo>
                  <a:lnTo>
                    <a:pt x="981370" y="1152000"/>
                  </a:lnTo>
                  <a:lnTo>
                    <a:pt x="1043938" y="1259876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27ED6D6A-55CB-BD7F-1A02-673847B759B0}"/>
                </a:ext>
              </a:extLst>
            </p:cNvPr>
            <p:cNvSpPr/>
            <p:nvPr/>
          </p:nvSpPr>
          <p:spPr>
            <a:xfrm>
              <a:off x="5327999" y="2421395"/>
              <a:ext cx="818507" cy="602480"/>
            </a:xfrm>
            <a:custGeom>
              <a:avLst/>
              <a:gdLst>
                <a:gd name="connsiteX0" fmla="*/ 0 w 846000"/>
                <a:gd name="connsiteY0" fmla="*/ 0 h 630000"/>
                <a:gd name="connsiteX1" fmla="*/ 846000 w 846000"/>
                <a:gd name="connsiteY1" fmla="*/ 0 h 630000"/>
                <a:gd name="connsiteX2" fmla="*/ 846000 w 846000"/>
                <a:gd name="connsiteY2" fmla="*/ 630000 h 630000"/>
                <a:gd name="connsiteX3" fmla="*/ 755938 w 846000"/>
                <a:gd name="connsiteY3" fmla="*/ 630000 h 630000"/>
                <a:gd name="connsiteX4" fmla="*/ 818507 w 846000"/>
                <a:gd name="connsiteY4" fmla="*/ 522124 h 630000"/>
                <a:gd name="connsiteX5" fmla="*/ 107938 w 846000"/>
                <a:gd name="connsiteY5" fmla="*/ 522124 h 630000"/>
                <a:gd name="connsiteX6" fmla="*/ 107938 w 846000"/>
                <a:gd name="connsiteY6" fmla="*/ 27520 h 630000"/>
                <a:gd name="connsiteX7" fmla="*/ 0 w 846000"/>
                <a:gd name="connsiteY7" fmla="*/ 90124 h 630000"/>
                <a:gd name="connsiteX0" fmla="*/ 846000 w 937440"/>
                <a:gd name="connsiteY0" fmla="*/ 0 h 630000"/>
                <a:gd name="connsiteX1" fmla="*/ 846000 w 937440"/>
                <a:gd name="connsiteY1" fmla="*/ 630000 h 630000"/>
                <a:gd name="connsiteX2" fmla="*/ 755938 w 937440"/>
                <a:gd name="connsiteY2" fmla="*/ 630000 h 630000"/>
                <a:gd name="connsiteX3" fmla="*/ 818507 w 937440"/>
                <a:gd name="connsiteY3" fmla="*/ 522124 h 630000"/>
                <a:gd name="connsiteX4" fmla="*/ 107938 w 937440"/>
                <a:gd name="connsiteY4" fmla="*/ 522124 h 630000"/>
                <a:gd name="connsiteX5" fmla="*/ 107938 w 937440"/>
                <a:gd name="connsiteY5" fmla="*/ 27520 h 630000"/>
                <a:gd name="connsiteX6" fmla="*/ 0 w 937440"/>
                <a:gd name="connsiteY6" fmla="*/ 90124 h 630000"/>
                <a:gd name="connsiteX7" fmla="*/ 0 w 937440"/>
                <a:gd name="connsiteY7" fmla="*/ 0 h 630000"/>
                <a:gd name="connsiteX8" fmla="*/ 937440 w 937440"/>
                <a:gd name="connsiteY8" fmla="*/ 91440 h 630000"/>
                <a:gd name="connsiteX0" fmla="*/ 846000 w 846000"/>
                <a:gd name="connsiteY0" fmla="*/ 0 h 630000"/>
                <a:gd name="connsiteX1" fmla="*/ 846000 w 846000"/>
                <a:gd name="connsiteY1" fmla="*/ 630000 h 630000"/>
                <a:gd name="connsiteX2" fmla="*/ 755938 w 846000"/>
                <a:gd name="connsiteY2" fmla="*/ 630000 h 630000"/>
                <a:gd name="connsiteX3" fmla="*/ 818507 w 846000"/>
                <a:gd name="connsiteY3" fmla="*/ 522124 h 630000"/>
                <a:gd name="connsiteX4" fmla="*/ 107938 w 846000"/>
                <a:gd name="connsiteY4" fmla="*/ 522124 h 630000"/>
                <a:gd name="connsiteX5" fmla="*/ 107938 w 846000"/>
                <a:gd name="connsiteY5" fmla="*/ 27520 h 630000"/>
                <a:gd name="connsiteX6" fmla="*/ 0 w 846000"/>
                <a:gd name="connsiteY6" fmla="*/ 90124 h 630000"/>
                <a:gd name="connsiteX7" fmla="*/ 0 w 846000"/>
                <a:gd name="connsiteY7" fmla="*/ 0 h 630000"/>
                <a:gd name="connsiteX0" fmla="*/ 846000 w 846000"/>
                <a:gd name="connsiteY0" fmla="*/ 630000 h 630000"/>
                <a:gd name="connsiteX1" fmla="*/ 755938 w 846000"/>
                <a:gd name="connsiteY1" fmla="*/ 630000 h 630000"/>
                <a:gd name="connsiteX2" fmla="*/ 818507 w 846000"/>
                <a:gd name="connsiteY2" fmla="*/ 522124 h 630000"/>
                <a:gd name="connsiteX3" fmla="*/ 107938 w 846000"/>
                <a:gd name="connsiteY3" fmla="*/ 522124 h 630000"/>
                <a:gd name="connsiteX4" fmla="*/ 107938 w 846000"/>
                <a:gd name="connsiteY4" fmla="*/ 27520 h 630000"/>
                <a:gd name="connsiteX5" fmla="*/ 0 w 846000"/>
                <a:gd name="connsiteY5" fmla="*/ 90124 h 630000"/>
                <a:gd name="connsiteX6" fmla="*/ 0 w 846000"/>
                <a:gd name="connsiteY6" fmla="*/ 0 h 630000"/>
                <a:gd name="connsiteX0" fmla="*/ 755938 w 818507"/>
                <a:gd name="connsiteY0" fmla="*/ 630000 h 630000"/>
                <a:gd name="connsiteX1" fmla="*/ 818507 w 818507"/>
                <a:gd name="connsiteY1" fmla="*/ 522124 h 630000"/>
                <a:gd name="connsiteX2" fmla="*/ 107938 w 818507"/>
                <a:gd name="connsiteY2" fmla="*/ 522124 h 630000"/>
                <a:gd name="connsiteX3" fmla="*/ 107938 w 818507"/>
                <a:gd name="connsiteY3" fmla="*/ 27520 h 630000"/>
                <a:gd name="connsiteX4" fmla="*/ 0 w 818507"/>
                <a:gd name="connsiteY4" fmla="*/ 90124 h 630000"/>
                <a:gd name="connsiteX5" fmla="*/ 0 w 818507"/>
                <a:gd name="connsiteY5" fmla="*/ 0 h 630000"/>
                <a:gd name="connsiteX0" fmla="*/ 755938 w 818507"/>
                <a:gd name="connsiteY0" fmla="*/ 602480 h 602480"/>
                <a:gd name="connsiteX1" fmla="*/ 818507 w 818507"/>
                <a:gd name="connsiteY1" fmla="*/ 494604 h 602480"/>
                <a:gd name="connsiteX2" fmla="*/ 107938 w 818507"/>
                <a:gd name="connsiteY2" fmla="*/ 494604 h 602480"/>
                <a:gd name="connsiteX3" fmla="*/ 107938 w 818507"/>
                <a:gd name="connsiteY3" fmla="*/ 0 h 602480"/>
                <a:gd name="connsiteX4" fmla="*/ 0 w 818507"/>
                <a:gd name="connsiteY4" fmla="*/ 62604 h 60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507" h="602480">
                  <a:moveTo>
                    <a:pt x="755938" y="602480"/>
                  </a:moveTo>
                  <a:lnTo>
                    <a:pt x="818507" y="494604"/>
                  </a:lnTo>
                  <a:lnTo>
                    <a:pt x="107938" y="494604"/>
                  </a:lnTo>
                  <a:lnTo>
                    <a:pt x="107938" y="0"/>
                  </a:lnTo>
                  <a:lnTo>
                    <a:pt x="0" y="62604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B69DF3B-1EFB-1CD1-2C80-3180AFD17D5E}"/>
              </a:ext>
            </a:extLst>
          </p:cNvPr>
          <p:cNvSpPr txBox="1"/>
          <p:nvPr/>
        </p:nvSpPr>
        <p:spPr>
          <a:xfrm>
            <a:off x="1595231" y="6264000"/>
            <a:ext cx="2101537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</a:rPr>
              <a:t>Instituições financeiras (</a:t>
            </a:r>
            <a:r>
              <a:rPr lang="en-US" sz="1100" i="1" dirty="0">
                <a:solidFill>
                  <a:schemeClr val="bg2"/>
                </a:solidFill>
              </a:rPr>
              <a:t>off-chain</a:t>
            </a:r>
            <a:r>
              <a:rPr lang="pt-BR" sz="11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59733F-7C36-C27A-44CF-28B62208F09F}"/>
              </a:ext>
            </a:extLst>
          </p:cNvPr>
          <p:cNvSpPr txBox="1"/>
          <p:nvPr/>
        </p:nvSpPr>
        <p:spPr>
          <a:xfrm>
            <a:off x="5164379" y="6264000"/>
            <a:ext cx="1731243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Nó da rede DREX (</a:t>
            </a:r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on-chain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237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cBookAir">
            <a:extLst>
              <a:ext uri="{FF2B5EF4-FFF2-40B4-BE49-F238E27FC236}">
                <a16:creationId xmlns:a16="http://schemas.microsoft.com/office/drawing/2014/main" id="{F2EC0047-E29D-BD58-AF5E-E1C2845F5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7" t="7629" r="2224" b="5396"/>
          <a:stretch/>
        </p:blipFill>
        <p:spPr>
          <a:xfrm>
            <a:off x="-16799" y="0"/>
            <a:ext cx="10686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03EFC6-6805-0713-6B8A-222717EA6F7C}"/>
              </a:ext>
            </a:extLst>
          </p:cNvPr>
          <p:cNvSpPr/>
          <p:nvPr/>
        </p:nvSpPr>
        <p:spPr>
          <a:xfrm>
            <a:off x="-16799" y="468000"/>
            <a:ext cx="9180000" cy="576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100000"/>
                </a:schemeClr>
              </a:gs>
              <a:gs pos="100000">
                <a:schemeClr val="tx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CB3367-87B8-DEA7-5584-5CDBAC8E0876}"/>
              </a:ext>
            </a:extLst>
          </p:cNvPr>
          <p:cNvSpPr txBox="1">
            <a:spLocks/>
          </p:cNvSpPr>
          <p:nvPr/>
        </p:nvSpPr>
        <p:spPr>
          <a:xfrm>
            <a:off x="2779007" y="5895496"/>
            <a:ext cx="6366194" cy="318924"/>
          </a:xfrm>
          <a:prstGeom prst="rect">
            <a:avLst/>
          </a:prstGeom>
          <a:noFill/>
        </p:spPr>
        <p:txBody>
          <a:bodyPr wrap="none" lIns="144000" tIns="0" rIns="144000" bIns="72000" rtlCol="0" anchor="b">
            <a:spAutoFit/>
          </a:bodyPr>
          <a:lstStyle/>
          <a:p>
            <a:pPr algn="r"/>
            <a:r>
              <a:rPr lang="pt-BR" sz="1600" dirty="0">
                <a:solidFill>
                  <a:schemeClr val="bg2"/>
                </a:solidFill>
                <a:latin typeface="+mj-lt"/>
              </a:rPr>
              <a:t>DADOS DA TRANSAÇÃO DE TRANSFERÊNCIA EM PREENCHIMENTO</a:t>
            </a:r>
          </a:p>
        </p:txBody>
      </p:sp>
      <p:sp>
        <p:nvSpPr>
          <p:cNvPr id="5" name="Emphasis">
            <a:extLst>
              <a:ext uri="{FF2B5EF4-FFF2-40B4-BE49-F238E27FC236}">
                <a16:creationId xmlns:a16="http://schemas.microsoft.com/office/drawing/2014/main" id="{3143F84A-7FE6-44BF-D845-381653692783}"/>
              </a:ext>
            </a:extLst>
          </p:cNvPr>
          <p:cNvSpPr/>
          <p:nvPr/>
        </p:nvSpPr>
        <p:spPr>
          <a:xfrm>
            <a:off x="18000" y="702000"/>
            <a:ext cx="9180000" cy="136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+mj-lt"/>
            </a:endParaRPr>
          </a:p>
        </p:txBody>
      </p:sp>
      <p:sp>
        <p:nvSpPr>
          <p:cNvPr id="7" name="BaseCode">
            <a:extLst>
              <a:ext uri="{FF2B5EF4-FFF2-40B4-BE49-F238E27FC236}">
                <a16:creationId xmlns:a16="http://schemas.microsoft.com/office/drawing/2014/main" id="{08A7FB76-4233-F826-014C-01DB5B4CB8F5}"/>
              </a:ext>
            </a:extLst>
          </p:cNvPr>
          <p:cNvSpPr/>
          <p:nvPr/>
        </p:nvSpPr>
        <p:spPr>
          <a:xfrm>
            <a:off x="0" y="468000"/>
            <a:ext cx="9180000" cy="24425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72000" rIns="144000" bIns="0" rtlCol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transfer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{</a:t>
            </a: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input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[ {</a:t>
            </a:r>
            <a:r>
              <a:rPr lang="pt-BR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 </a:t>
            </a: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nullifier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0xf6f1140c8cebcf77dd7ad0e901a982efb60f13b46d54676a6aa0dfa30808c10b7f96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1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ownershipProof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0x6bc6748782434ab9ef8fb9b275ffa55f5dd1ffbdcd2eaecdfad6104d72b89dcd93c9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1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}, {</a:t>
            </a: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nullifier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0xc2f05db5227852b1eeb08a9dd811f4c2b8c9c341141129b83c86748d2f37f5db4811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2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2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ownershipProof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0x22eb7582ea0a8ea103137a8a260fbfd4885dbd9432eed73d9378761952ec92266420 </a:t>
            </a:r>
            <a:r>
              <a:rPr lang="en-US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// Entrada 2</a:t>
            </a:r>
            <a:endParaRPr lang="pt-BR" sz="1100" noProof="1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 ]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,</a:t>
            </a: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accent4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merkleRoot</a:t>
            </a: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:</a:t>
            </a:r>
            <a:r>
              <a:rPr lang="pt-BR" sz="1100" noProof="1">
                <a:solidFill>
                  <a:srgbClr val="00AE9D">
                    <a:lumMod val="60000"/>
                    <a:lumOff val="40000"/>
                  </a:srgb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pt-BR" sz="1100" noProof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0x18f595722c9f42dc44188fdcdbbf1c60ef1e9c70d658c01df12d7f43b377a70b</a:t>
            </a:r>
            <a:endParaRPr lang="pt-BR" sz="1100" noProof="1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defRPr/>
            </a:pPr>
            <a:endParaRPr lang="pt-BR" sz="1100" noProof="1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lvl="1">
              <a:defRPr/>
            </a:pPr>
            <a:r>
              <a:rPr lang="pt-BR" sz="1100" noProof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// ... em preenchimento ...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r>
              <a:rPr lang="pt-BR" sz="1100" noProof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  <a:ea typeface="Calibri" panose="020F0502020204030204" pitchFamily="34" charset="0"/>
                <a:cs typeface="Segoe UI" panose="020B0502040204020203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buClrTx/>
              <a:buSzTx/>
              <a:buFontTx/>
              <a:buNone/>
              <a:tabLst/>
              <a:defRPr/>
            </a:pPr>
            <a:endParaRPr lang="pt-BR" sz="1100" noProof="1">
              <a:solidFill>
                <a:schemeClr val="bg1">
                  <a:lumMod val="75000"/>
                </a:schemeClr>
              </a:solidFill>
              <a:latin typeface="Consolas" panose="020B0609020204030204" pitchFamily="49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3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57E3D-3FBE-163F-21A2-0BE58DE5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 DE PRIVACIDADE SFCOOP</a:t>
            </a:r>
            <a:br>
              <a:rPr lang="pt-BR" dirty="0"/>
            </a:br>
            <a:r>
              <a:rPr lang="pt-BR" sz="1400" dirty="0"/>
              <a:t>Passo a passo de uma transferência (ações do remetente)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6468C70-9D00-2B98-009D-9A907F476559}"/>
              </a:ext>
            </a:extLst>
          </p:cNvPr>
          <p:cNvSpPr/>
          <p:nvPr/>
        </p:nvSpPr>
        <p:spPr>
          <a:xfrm>
            <a:off x="7308000" y="1627425"/>
            <a:ext cx="4356000" cy="468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Selecionar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entrada.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Obter os caminhos dos tokens na árvore de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Obter a raiz da árvore de compromissos.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Criar os anuladores para 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 de entrada.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Usar a chave privada do remetente, os tokens de entrada, a raiz e os caminhos da árvore de compromissos para criar as provas de propriedade dos </a:t>
            </a:r>
            <a:r>
              <a:rPr lang="pt-BR" sz="1100" i="1" dirty="0">
                <a:solidFill>
                  <a:schemeClr val="bg2">
                    <a:lumMod val="50000"/>
                  </a:schemeClr>
                </a:solidFill>
              </a:rPr>
              <a:t>tokens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, existência dos compromissos e correção dos anuladores.</a:t>
            </a:r>
          </a:p>
          <a:p>
            <a:pPr marL="228600" indent="-228600">
              <a:buFont typeface="+mj-lt"/>
              <a:buAutoNum type="arabicPeriod"/>
            </a:pPr>
            <a:r>
              <a:rPr lang="pt-BR" sz="1100" dirty="0">
                <a:solidFill>
                  <a:schemeClr val="bg2"/>
                </a:solidFill>
              </a:rPr>
              <a:t>Formular os </a:t>
            </a:r>
            <a:r>
              <a:rPr lang="pt-BR" sz="1100" i="1" dirty="0">
                <a:solidFill>
                  <a:schemeClr val="bg2"/>
                </a:solidFill>
              </a:rPr>
              <a:t>tokens</a:t>
            </a:r>
            <a:r>
              <a:rPr lang="pt-BR" sz="1100" dirty="0">
                <a:solidFill>
                  <a:schemeClr val="bg2"/>
                </a:solidFill>
              </a:rPr>
              <a:t> de saída e usá-los para criar seus segredos e compromissos.</a:t>
            </a:r>
          </a:p>
          <a:p>
            <a:pPr marL="228600" indent="-228600">
              <a:buFont typeface="+mj-lt"/>
              <a:buAutoNum type="arabicPeriod"/>
            </a:pPr>
            <a:endParaRPr lang="pt-BR" sz="1100" dirty="0">
              <a:solidFill>
                <a:schemeClr val="bg2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46472AC-6D55-8C77-0AEF-EA4083E4924D}"/>
              </a:ext>
            </a:extLst>
          </p:cNvPr>
          <p:cNvSpPr>
            <a:spLocks/>
          </p:cNvSpPr>
          <p:nvPr/>
        </p:nvSpPr>
        <p:spPr>
          <a:xfrm>
            <a:off x="540000" y="1620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E9F49943-A593-AFBB-8230-720BDC82B50D}"/>
              </a:ext>
            </a:extLst>
          </p:cNvPr>
          <p:cNvSpPr/>
          <p:nvPr/>
        </p:nvSpPr>
        <p:spPr>
          <a:xfrm>
            <a:off x="2986138" y="2196000"/>
            <a:ext cx="1440000" cy="288000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/>
                </a:solidFill>
                <a:latin typeface="+mj-lt"/>
              </a:rPr>
              <a:t>Cifrador-decifrador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103940E-712A-1196-52F7-3CA6DECC1A41}"/>
              </a:ext>
            </a:extLst>
          </p:cNvPr>
          <p:cNvSpPr/>
          <p:nvPr/>
        </p:nvSpPr>
        <p:spPr>
          <a:xfrm>
            <a:off x="2986138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D30C3B1-EA87-EF9A-3C0D-B27B5F06CC44}"/>
              </a:ext>
            </a:extLst>
          </p:cNvPr>
          <p:cNvGrpSpPr/>
          <p:nvPr/>
        </p:nvGrpSpPr>
        <p:grpSpPr>
          <a:xfrm>
            <a:off x="2808000" y="1763999"/>
            <a:ext cx="1799876" cy="1152000"/>
            <a:chOff x="2989862" y="1763999"/>
            <a:chExt cx="1799876" cy="1152000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E6D3A8E-A127-A421-4911-290DBBAF32B6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BA17045-A9CB-F344-B9C4-A9C17685B830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tx2">
                  <a:lumMod val="20000"/>
                  <a:lumOff val="8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41F2E8B2-4921-D445-3D6B-5AD39F598E12}"/>
              </a:ext>
            </a:extLst>
          </p:cNvPr>
          <p:cNvSpPr>
            <a:spLocks/>
          </p:cNvSpPr>
          <p:nvPr/>
        </p:nvSpPr>
        <p:spPr>
          <a:xfrm>
            <a:off x="540000" y="3204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6063C4D-9605-A652-3D96-88F7B93609C5}"/>
              </a:ext>
            </a:extLst>
          </p:cNvPr>
          <p:cNvGrpSpPr/>
          <p:nvPr/>
        </p:nvGrpSpPr>
        <p:grpSpPr>
          <a:xfrm>
            <a:off x="1296000" y="3276000"/>
            <a:ext cx="360000" cy="493278"/>
            <a:chOff x="10148146" y="4209481"/>
            <a:chExt cx="360000" cy="493278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D39E472-EC78-39FB-CD45-02DA2CF4741B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T4</a:t>
              </a:r>
            </a:p>
          </p:txBody>
        </p:sp>
        <p:pic>
          <p:nvPicPr>
            <p:cNvPr id="107" name="!!I1">
              <a:extLst>
                <a:ext uri="{FF2B5EF4-FFF2-40B4-BE49-F238E27FC236}">
                  <a16:creationId xmlns:a16="http://schemas.microsoft.com/office/drawing/2014/main" id="{213124BD-FDA2-5589-892D-523D9483F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96727B7-C765-E6F9-1852-A13145E22C65}"/>
              </a:ext>
            </a:extLst>
          </p:cNvPr>
          <p:cNvGrpSpPr/>
          <p:nvPr/>
        </p:nvGrpSpPr>
        <p:grpSpPr>
          <a:xfrm>
            <a:off x="1800000" y="3276000"/>
            <a:ext cx="360000" cy="493278"/>
            <a:chOff x="10148146" y="4209481"/>
            <a:chExt cx="360000" cy="493278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53B5D3F-C86B-42DB-9922-A88D7AF0B830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T5</a:t>
              </a:r>
            </a:p>
          </p:txBody>
        </p:sp>
        <p:pic>
          <p:nvPicPr>
            <p:cNvPr id="110" name="!!I1">
              <a:extLst>
                <a:ext uri="{FF2B5EF4-FFF2-40B4-BE49-F238E27FC236}">
                  <a16:creationId xmlns:a16="http://schemas.microsoft.com/office/drawing/2014/main" id="{26B71DBA-55F8-4B6E-AD4C-5001EA206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E8703949-9CE8-4A5F-60FD-D5EFBC943980}"/>
              </a:ext>
            </a:extLst>
          </p:cNvPr>
          <p:cNvSpPr/>
          <p:nvPr/>
        </p:nvSpPr>
        <p:spPr>
          <a:xfrm>
            <a:off x="2986138" y="378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AAF3C03C-72D3-C185-5E6E-F8BC3438BAE9}"/>
              </a:ext>
            </a:extLst>
          </p:cNvPr>
          <p:cNvSpPr/>
          <p:nvPr/>
        </p:nvSpPr>
        <p:spPr>
          <a:xfrm>
            <a:off x="2986138" y="4140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BDDEEF3B-300C-FD09-D7F1-050B3D980156}"/>
              </a:ext>
            </a:extLst>
          </p:cNvPr>
          <p:cNvSpPr>
            <a:spLocks/>
          </p:cNvSpPr>
          <p:nvPr/>
        </p:nvSpPr>
        <p:spPr>
          <a:xfrm>
            <a:off x="540000" y="4788000"/>
            <a:ext cx="4212000" cy="1440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86FF9EC-A7F4-CA7D-CC72-69E794F343EB}"/>
              </a:ext>
            </a:extLst>
          </p:cNvPr>
          <p:cNvGrpSpPr/>
          <p:nvPr/>
        </p:nvGrpSpPr>
        <p:grpSpPr>
          <a:xfrm>
            <a:off x="1296000" y="4860000"/>
            <a:ext cx="360000" cy="493278"/>
            <a:chOff x="10148146" y="4209481"/>
            <a:chExt cx="360000" cy="493278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0211474-101A-90E5-54C0-80CABFE44D47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T6</a:t>
              </a:r>
            </a:p>
          </p:txBody>
        </p:sp>
        <p:pic>
          <p:nvPicPr>
            <p:cNvPr id="127" name="!!I1">
              <a:extLst>
                <a:ext uri="{FF2B5EF4-FFF2-40B4-BE49-F238E27FC236}">
                  <a16:creationId xmlns:a16="http://schemas.microsoft.com/office/drawing/2014/main" id="{7B099E5D-DBCE-81B5-9FE8-2F5F1E5EE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F2759C76-EA9F-FABC-DB94-12EDF60F1104}"/>
              </a:ext>
            </a:extLst>
          </p:cNvPr>
          <p:cNvSpPr/>
          <p:nvPr/>
        </p:nvSpPr>
        <p:spPr>
          <a:xfrm>
            <a:off x="2986138" y="536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Cifrador-decifrador</a:t>
            </a:r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741183FE-048B-8C19-BAA1-B22EFC7F003C}"/>
              </a:ext>
            </a:extLst>
          </p:cNvPr>
          <p:cNvSpPr/>
          <p:nvPr/>
        </p:nvSpPr>
        <p:spPr>
          <a:xfrm>
            <a:off x="2986138" y="5724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Ouvidor-indexador</a:t>
            </a:r>
          </a:p>
        </p:txBody>
      </p:sp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D0099184-0907-ECE9-85C6-3BB9B8892DEB}"/>
              </a:ext>
            </a:extLst>
          </p:cNvPr>
          <p:cNvSpPr/>
          <p:nvPr/>
        </p:nvSpPr>
        <p:spPr>
          <a:xfrm>
            <a:off x="2987938" y="3420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04AE14B5-3E84-EECC-E0C9-6BCAA6EE3C65}"/>
              </a:ext>
            </a:extLst>
          </p:cNvPr>
          <p:cNvSpPr/>
          <p:nvPr/>
        </p:nvSpPr>
        <p:spPr>
          <a:xfrm>
            <a:off x="2987938" y="5004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F6F4ED45-7A21-0851-8738-5BD5D05B4CB2}"/>
              </a:ext>
            </a:extLst>
          </p:cNvPr>
          <p:cNvSpPr/>
          <p:nvPr/>
        </p:nvSpPr>
        <p:spPr>
          <a:xfrm>
            <a:off x="5309969" y="219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Executor</a:t>
            </a:r>
          </a:p>
        </p:txBody>
      </p:sp>
      <p:sp>
        <p:nvSpPr>
          <p:cNvPr id="232" name="Rectangle: Rounded Corners 231">
            <a:extLst>
              <a:ext uri="{FF2B5EF4-FFF2-40B4-BE49-F238E27FC236}">
                <a16:creationId xmlns:a16="http://schemas.microsoft.com/office/drawing/2014/main" id="{8EC05D92-D01E-1081-EC51-19C6CE0908D3}"/>
              </a:ext>
            </a:extLst>
          </p:cNvPr>
          <p:cNvSpPr/>
          <p:nvPr/>
        </p:nvSpPr>
        <p:spPr>
          <a:xfrm>
            <a:off x="5309969" y="2556000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Emissor de eventos</a:t>
            </a:r>
          </a:p>
        </p:txBody>
      </p:sp>
      <p:sp>
        <p:nvSpPr>
          <p:cNvPr id="228" name="Rectangle: Rounded Corners 227">
            <a:extLst>
              <a:ext uri="{FF2B5EF4-FFF2-40B4-BE49-F238E27FC236}">
                <a16:creationId xmlns:a16="http://schemas.microsoft.com/office/drawing/2014/main" id="{1C7BED02-A725-8CCA-C5F7-051A5828BD89}"/>
              </a:ext>
            </a:extLst>
          </p:cNvPr>
          <p:cNvSpPr/>
          <p:nvPr/>
        </p:nvSpPr>
        <p:spPr>
          <a:xfrm>
            <a:off x="5308139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Validador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520DCCD2-A711-CBD7-464E-BFD8FC0963EF}"/>
              </a:ext>
            </a:extLst>
          </p:cNvPr>
          <p:cNvSpPr>
            <a:spLocks/>
          </p:cNvSpPr>
          <p:nvPr/>
        </p:nvSpPr>
        <p:spPr>
          <a:xfrm>
            <a:off x="5184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pic>
        <p:nvPicPr>
          <p:cNvPr id="162" name="!!I1">
            <a:extLst>
              <a:ext uri="{FF2B5EF4-FFF2-40B4-BE49-F238E27FC236}">
                <a16:creationId xmlns:a16="http://schemas.microsoft.com/office/drawing/2014/main" id="{B2096426-156D-65BD-B042-E5C089293FC8}"/>
              </a:ext>
            </a:extLst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346000" y="3096000"/>
            <a:ext cx="360000" cy="360000"/>
          </a:xfrm>
          <a:prstGeom prst="rect">
            <a:avLst/>
          </a:prstGeom>
        </p:spPr>
      </p:pic>
      <p:grpSp>
        <p:nvGrpSpPr>
          <p:cNvPr id="188" name="Group 187">
            <a:extLst>
              <a:ext uri="{FF2B5EF4-FFF2-40B4-BE49-F238E27FC236}">
                <a16:creationId xmlns:a16="http://schemas.microsoft.com/office/drawing/2014/main" id="{6317E030-671C-72FC-1C9E-528F3FACC0DC}"/>
              </a:ext>
            </a:extLst>
          </p:cNvPr>
          <p:cNvGrpSpPr/>
          <p:nvPr/>
        </p:nvGrpSpPr>
        <p:grpSpPr>
          <a:xfrm>
            <a:off x="5184000" y="3528000"/>
            <a:ext cx="360000" cy="1717679"/>
            <a:chOff x="5076000" y="3582000"/>
            <a:chExt cx="360000" cy="1717679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B94B4A3B-EC48-DDD4-0311-AC974C9E358C}"/>
                </a:ext>
              </a:extLst>
            </p:cNvPr>
            <p:cNvGrpSpPr/>
            <p:nvPr/>
          </p:nvGrpSpPr>
          <p:grpSpPr>
            <a:xfrm>
              <a:off x="5076000" y="3582000"/>
              <a:ext cx="360000" cy="491678"/>
              <a:chOff x="10148146" y="4209481"/>
              <a:chExt cx="360000" cy="491678"/>
            </a:xfrm>
          </p:grpSpPr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7F75BB2E-30AE-BB09-431A-70C12A4D5C04}"/>
                  </a:ext>
                </a:extLst>
              </p:cNvPr>
              <p:cNvSpPr txBox="1"/>
              <p:nvPr/>
            </p:nvSpPr>
            <p:spPr>
              <a:xfrm>
                <a:off x="10252803" y="4531882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#1</a:t>
                </a:r>
              </a:p>
            </p:txBody>
          </p:sp>
          <p:pic>
            <p:nvPicPr>
              <p:cNvPr id="224" name="!!I1">
                <a:extLst>
                  <a:ext uri="{FF2B5EF4-FFF2-40B4-BE49-F238E27FC236}">
                    <a16:creationId xmlns:a16="http://schemas.microsoft.com/office/drawing/2014/main" id="{83F93B92-4FE9-F80B-2871-0AAD61D5E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E131B066-DCB3-B619-AE4F-3BC075697D8D}"/>
                </a:ext>
              </a:extLst>
            </p:cNvPr>
            <p:cNvGrpSpPr/>
            <p:nvPr/>
          </p:nvGrpSpPr>
          <p:grpSpPr>
            <a:xfrm>
              <a:off x="5076000" y="4194000"/>
              <a:ext cx="360000" cy="495479"/>
              <a:chOff x="10148146" y="4209481"/>
              <a:chExt cx="360000" cy="495479"/>
            </a:xfrm>
          </p:grpSpPr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928CA391-F9EA-17B4-D224-F27D752762A0}"/>
                  </a:ext>
                </a:extLst>
              </p:cNvPr>
              <p:cNvSpPr txBox="1"/>
              <p:nvPr/>
            </p:nvSpPr>
            <p:spPr>
              <a:xfrm>
                <a:off x="10252803" y="4535683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#3</a:t>
                </a:r>
              </a:p>
            </p:txBody>
          </p:sp>
          <p:pic>
            <p:nvPicPr>
              <p:cNvPr id="221" name="!!I1">
                <a:extLst>
                  <a:ext uri="{FF2B5EF4-FFF2-40B4-BE49-F238E27FC236}">
                    <a16:creationId xmlns:a16="http://schemas.microsoft.com/office/drawing/2014/main" id="{18422DD6-7406-EC1E-76BA-0D76D8FDD1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716D38A8-1CF5-B40F-B0FB-EA85058282D7}"/>
                </a:ext>
              </a:extLst>
            </p:cNvPr>
            <p:cNvGrpSpPr/>
            <p:nvPr/>
          </p:nvGrpSpPr>
          <p:grpSpPr>
            <a:xfrm>
              <a:off x="5076000" y="4806000"/>
              <a:ext cx="360000" cy="493679"/>
              <a:chOff x="10148146" y="4209481"/>
              <a:chExt cx="360000" cy="493679"/>
            </a:xfrm>
          </p:grpSpPr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BCA3FC85-FA1C-9BE5-25F5-004DCDDC9AAE}"/>
                  </a:ext>
                </a:extLst>
              </p:cNvPr>
              <p:cNvSpPr txBox="1"/>
              <p:nvPr/>
            </p:nvSpPr>
            <p:spPr>
              <a:xfrm>
                <a:off x="10252803" y="4533883"/>
                <a:ext cx="15068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2">
                        <a:lumMod val="50000"/>
                      </a:schemeClr>
                    </a:solidFill>
                  </a:rPr>
                  <a:t>#5</a:t>
                </a:r>
              </a:p>
            </p:txBody>
          </p:sp>
          <p:pic>
            <p:nvPicPr>
              <p:cNvPr id="218" name="!!I1">
                <a:extLst>
                  <a:ext uri="{FF2B5EF4-FFF2-40B4-BE49-F238E27FC236}">
                    <a16:creationId xmlns:a16="http://schemas.microsoft.com/office/drawing/2014/main" id="{AFC5415F-6823-B00A-CC23-D632C9EE5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0148146" y="4209481"/>
                <a:ext cx="360000" cy="360000"/>
              </a:xfrm>
              <a:prstGeom prst="rect">
                <a:avLst/>
              </a:prstGeom>
            </p:spPr>
          </p:pic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7C407AC7-F3F6-6B70-7164-C01B364D7DB3}"/>
              </a:ext>
            </a:extLst>
          </p:cNvPr>
          <p:cNvGrpSpPr/>
          <p:nvPr/>
        </p:nvGrpSpPr>
        <p:grpSpPr>
          <a:xfrm>
            <a:off x="5508000" y="3744000"/>
            <a:ext cx="360000" cy="493679"/>
            <a:chOff x="10148146" y="4209481"/>
            <a:chExt cx="360000" cy="493679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ECD86071-1075-F48F-084A-83617390E456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#2</a:t>
              </a:r>
            </a:p>
          </p:txBody>
        </p:sp>
        <p:pic>
          <p:nvPicPr>
            <p:cNvPr id="208" name="!!I1">
              <a:extLst>
                <a:ext uri="{FF2B5EF4-FFF2-40B4-BE49-F238E27FC236}">
                  <a16:creationId xmlns:a16="http://schemas.microsoft.com/office/drawing/2014/main" id="{F0C9E1FB-DC6F-A1DE-9244-EADE6EE8D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BB9DD23-AA2B-7A32-2807-79ADF9338F1C}"/>
              </a:ext>
            </a:extLst>
          </p:cNvPr>
          <p:cNvGrpSpPr/>
          <p:nvPr/>
        </p:nvGrpSpPr>
        <p:grpSpPr>
          <a:xfrm>
            <a:off x="5508000" y="4356000"/>
            <a:ext cx="360000" cy="495479"/>
            <a:chOff x="10148146" y="4209481"/>
            <a:chExt cx="360000" cy="495479"/>
          </a:xfrm>
        </p:grpSpPr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AA79BF7-F892-C7D3-292A-8BDCFE63EBC9}"/>
                </a:ext>
              </a:extLst>
            </p:cNvPr>
            <p:cNvSpPr txBox="1"/>
            <p:nvPr/>
          </p:nvSpPr>
          <p:spPr>
            <a:xfrm>
              <a:off x="10252803" y="45356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#4</a:t>
              </a:r>
            </a:p>
          </p:txBody>
        </p:sp>
        <p:pic>
          <p:nvPicPr>
            <p:cNvPr id="206" name="!!I1">
              <a:extLst>
                <a:ext uri="{FF2B5EF4-FFF2-40B4-BE49-F238E27FC236}">
                  <a16:creationId xmlns:a16="http://schemas.microsoft.com/office/drawing/2014/main" id="{1711242C-50E8-1810-2F06-B2DEDAC5D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5E69AE63-ADF4-FDE8-DB95-F937F73E3CE7}"/>
              </a:ext>
            </a:extLst>
          </p:cNvPr>
          <p:cNvGrpSpPr/>
          <p:nvPr/>
        </p:nvGrpSpPr>
        <p:grpSpPr>
          <a:xfrm>
            <a:off x="5508000" y="4968000"/>
            <a:ext cx="360000" cy="493679"/>
            <a:chOff x="10148146" y="4209481"/>
            <a:chExt cx="360000" cy="493679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C1A6364-3FBF-78F7-AD72-EE92A40F4C6F}"/>
                </a:ext>
              </a:extLst>
            </p:cNvPr>
            <p:cNvSpPr txBox="1"/>
            <p:nvPr/>
          </p:nvSpPr>
          <p:spPr>
            <a:xfrm>
              <a:off x="10252803" y="4533883"/>
              <a:ext cx="1506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#6</a:t>
              </a:r>
            </a:p>
          </p:txBody>
        </p:sp>
        <p:pic>
          <p:nvPicPr>
            <p:cNvPr id="203" name="!!I1">
              <a:extLst>
                <a:ext uri="{FF2B5EF4-FFF2-40B4-BE49-F238E27FC236}">
                  <a16:creationId xmlns:a16="http://schemas.microsoft.com/office/drawing/2014/main" id="{3C357D93-8608-E285-BAE8-8FB370C99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31418EC4-F157-F689-7544-7E5ECF6CBE20}"/>
              </a:ext>
            </a:extLst>
          </p:cNvPr>
          <p:cNvSpPr>
            <a:spLocks/>
          </p:cNvSpPr>
          <p:nvPr/>
        </p:nvSpPr>
        <p:spPr>
          <a:xfrm flipH="1">
            <a:off x="6192000" y="3096000"/>
            <a:ext cx="684000" cy="3024000"/>
          </a:xfrm>
          <a:prstGeom prst="roundRect">
            <a:avLst>
              <a:gd name="adj" fmla="val 6226"/>
            </a:avLst>
          </a:prstGeom>
          <a:solidFill>
            <a:schemeClr val="accent5">
              <a:lumMod val="90000"/>
              <a:lumOff val="10000"/>
            </a:schemeClr>
          </a:solidFill>
          <a:ln w="127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pt-BR" sz="1050" dirty="0">
              <a:solidFill>
                <a:schemeClr val="bg2"/>
              </a:solidFill>
            </a:endParaRPr>
          </a:p>
        </p:txBody>
      </p:sp>
      <p:pic>
        <p:nvPicPr>
          <p:cNvPr id="165" name="!!I1">
            <a:extLst>
              <a:ext uri="{FF2B5EF4-FFF2-40B4-BE49-F238E27FC236}">
                <a16:creationId xmlns:a16="http://schemas.microsoft.com/office/drawing/2014/main" id="{27E43257-229C-B342-52CA-00A6C4BAF6CD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 flipH="1">
            <a:off x="6354000" y="3096000"/>
            <a:ext cx="360000" cy="360000"/>
          </a:xfrm>
          <a:prstGeom prst="rect">
            <a:avLst/>
          </a:prstGeom>
        </p:spPr>
      </p:pic>
      <p:sp>
        <p:nvSpPr>
          <p:cNvPr id="169" name="Rectangle: Rounded Corners 168">
            <a:extLst>
              <a:ext uri="{FF2B5EF4-FFF2-40B4-BE49-F238E27FC236}">
                <a16:creationId xmlns:a16="http://schemas.microsoft.com/office/drawing/2014/main" id="{FB9E9038-5E92-F981-5387-16E428CD6968}"/>
              </a:ext>
            </a:extLst>
          </p:cNvPr>
          <p:cNvSpPr>
            <a:spLocks/>
          </p:cNvSpPr>
          <p:nvPr/>
        </p:nvSpPr>
        <p:spPr>
          <a:xfrm>
            <a:off x="5040000" y="1627425"/>
            <a:ext cx="1980000" cy="4608000"/>
          </a:xfrm>
          <a:prstGeom prst="roundRect">
            <a:avLst>
              <a:gd name="adj" fmla="val 6226"/>
            </a:avLst>
          </a:prstGeom>
          <a:noFill/>
          <a:ln w="12700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5A63B9C0-90E2-8B0D-12D9-8071994A4DF7}"/>
              </a:ext>
            </a:extLst>
          </p:cNvPr>
          <p:cNvGrpSpPr/>
          <p:nvPr/>
        </p:nvGrpSpPr>
        <p:grpSpPr>
          <a:xfrm>
            <a:off x="684000" y="2075199"/>
            <a:ext cx="452047" cy="529602"/>
            <a:chOff x="10102122" y="4209481"/>
            <a:chExt cx="452047" cy="529602"/>
          </a:xfrm>
        </p:grpSpPr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A86853D8-655E-791D-1ED6-522588245150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Parte A</a:t>
              </a:r>
            </a:p>
          </p:txBody>
        </p:sp>
        <p:pic>
          <p:nvPicPr>
            <p:cNvPr id="235" name="!!I1">
              <a:extLst>
                <a:ext uri="{FF2B5EF4-FFF2-40B4-BE49-F238E27FC236}">
                  <a16:creationId xmlns:a16="http://schemas.microsoft.com/office/drawing/2014/main" id="{32190F1C-18D5-3411-CEE4-FB84969A8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AD6CF03-FC03-52D5-A7DD-528EE02E53DC}"/>
              </a:ext>
            </a:extLst>
          </p:cNvPr>
          <p:cNvGrpSpPr/>
          <p:nvPr/>
        </p:nvGrpSpPr>
        <p:grpSpPr>
          <a:xfrm>
            <a:off x="2376000" y="4079599"/>
            <a:ext cx="360000" cy="491678"/>
            <a:chOff x="-1738" y="2509084"/>
            <a:chExt cx="360000" cy="491678"/>
          </a:xfrm>
        </p:grpSpPr>
        <p:sp>
          <p:nvSpPr>
            <p:cNvPr id="243" name="TextBox 242">
              <a:extLst>
                <a:ext uri="{FF2B5EF4-FFF2-40B4-BE49-F238E27FC236}">
                  <a16:creationId xmlns:a16="http://schemas.microsoft.com/office/drawing/2014/main" id="{84F1630F-92F0-8562-C8C1-68833AEA643A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4" name="!!I1">
              <a:extLst>
                <a:ext uri="{FF2B5EF4-FFF2-40B4-BE49-F238E27FC236}">
                  <a16:creationId xmlns:a16="http://schemas.microsoft.com/office/drawing/2014/main" id="{11A870A5-944B-2AC9-C642-EDCA0A730BC4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B10FA9BD-B30F-1DDB-990B-3451CDA1BC84}"/>
              </a:ext>
            </a:extLst>
          </p:cNvPr>
          <p:cNvGrpSpPr/>
          <p:nvPr/>
        </p:nvGrpSpPr>
        <p:grpSpPr>
          <a:xfrm>
            <a:off x="2376000" y="5663600"/>
            <a:ext cx="360000" cy="491678"/>
            <a:chOff x="-1738" y="2509084"/>
            <a:chExt cx="360000" cy="491678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AE656ED0-F423-8436-C284-9D0EBD104D98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247" name="!!I1">
              <a:extLst>
                <a:ext uri="{FF2B5EF4-FFF2-40B4-BE49-F238E27FC236}">
                  <a16:creationId xmlns:a16="http://schemas.microsoft.com/office/drawing/2014/main" id="{D03AF244-90C2-742A-D744-7B01D9A19BCC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cxnSp>
        <p:nvCxnSpPr>
          <p:cNvPr id="248" name="Connector: Elbow 247">
            <a:extLst>
              <a:ext uri="{FF2B5EF4-FFF2-40B4-BE49-F238E27FC236}">
                <a16:creationId xmlns:a16="http://schemas.microsoft.com/office/drawing/2014/main" id="{DB1D5822-55C0-16CE-4E14-2C2A0414FC8C}"/>
              </a:ext>
            </a:extLst>
          </p:cNvPr>
          <p:cNvCxnSpPr>
            <a:cxnSpLocks/>
            <a:stCxn id="18" idx="0"/>
          </p:cNvCxnSpPr>
          <p:nvPr/>
        </p:nvCxnSpPr>
        <p:spPr>
          <a:xfrm rot="5400000" flipH="1" flipV="1">
            <a:off x="2118598" y="1697400"/>
            <a:ext cx="154802" cy="1439998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9" name="Connector: Elbow 248">
            <a:extLst>
              <a:ext uri="{FF2B5EF4-FFF2-40B4-BE49-F238E27FC236}">
                <a16:creationId xmlns:a16="http://schemas.microsoft.com/office/drawing/2014/main" id="{42553906-2277-E280-FB97-DA6FBA4DBD1C}"/>
              </a:ext>
            </a:extLst>
          </p:cNvPr>
          <p:cNvCxnSpPr>
            <a:cxnSpLocks/>
            <a:stCxn id="14" idx="0"/>
          </p:cNvCxnSpPr>
          <p:nvPr/>
        </p:nvCxnSpPr>
        <p:spPr>
          <a:xfrm rot="5400000" flipH="1" flipV="1">
            <a:off x="2370598" y="1949400"/>
            <a:ext cx="154802" cy="935998"/>
          </a:xfrm>
          <a:prstGeom prst="bentConnector2">
            <a:avLst/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prstDash val="solid"/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F49B040-AEF0-A1F7-0008-2E2E2F1AFE89}"/>
              </a:ext>
            </a:extLst>
          </p:cNvPr>
          <p:cNvGrpSpPr/>
          <p:nvPr/>
        </p:nvGrpSpPr>
        <p:grpSpPr>
          <a:xfrm>
            <a:off x="685603" y="3636000"/>
            <a:ext cx="448842" cy="529602"/>
            <a:chOff x="10103725" y="4209481"/>
            <a:chExt cx="448842" cy="529602"/>
          </a:xfrm>
        </p:grpSpPr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51C5FB7-D747-9877-397D-5F35EA788836}"/>
                </a:ext>
              </a:extLst>
            </p:cNvPr>
            <p:cNvSpPr txBox="1"/>
            <p:nvPr/>
          </p:nvSpPr>
          <p:spPr>
            <a:xfrm>
              <a:off x="10103725" y="4569806"/>
              <a:ext cx="44884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B</a:t>
              </a:r>
            </a:p>
          </p:txBody>
        </p:sp>
        <p:pic>
          <p:nvPicPr>
            <p:cNvPr id="264" name="!!I1">
              <a:extLst>
                <a:ext uri="{FF2B5EF4-FFF2-40B4-BE49-F238E27FC236}">
                  <a16:creationId xmlns:a16="http://schemas.microsoft.com/office/drawing/2014/main" id="{36957236-C321-3EE0-225E-A79CF6632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3FC206DA-7DDB-2FE9-19C3-E678F129AB83}"/>
              </a:ext>
            </a:extLst>
          </p:cNvPr>
          <p:cNvGrpSpPr/>
          <p:nvPr/>
        </p:nvGrpSpPr>
        <p:grpSpPr>
          <a:xfrm>
            <a:off x="684000" y="5220000"/>
            <a:ext cx="452047" cy="529602"/>
            <a:chOff x="10102122" y="4209481"/>
            <a:chExt cx="452047" cy="529602"/>
          </a:xfrm>
        </p:grpSpPr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F37371A5-DA3D-9F4F-9222-AD7A8AC13512}"/>
                </a:ext>
              </a:extLst>
            </p:cNvPr>
            <p:cNvSpPr txBox="1"/>
            <p:nvPr/>
          </p:nvSpPr>
          <p:spPr>
            <a:xfrm>
              <a:off x="10102122" y="4569806"/>
              <a:ext cx="45204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Parte C</a:t>
              </a:r>
            </a:p>
          </p:txBody>
        </p:sp>
        <p:pic>
          <p:nvPicPr>
            <p:cNvPr id="267" name="!!I1">
              <a:extLst>
                <a:ext uri="{FF2B5EF4-FFF2-40B4-BE49-F238E27FC236}">
                  <a16:creationId xmlns:a16="http://schemas.microsoft.com/office/drawing/2014/main" id="{5F414F9F-35EB-82A1-9A1D-B2CA7B762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D01E570-491D-D77E-FCEE-4C1784C4481A}"/>
              </a:ext>
            </a:extLst>
          </p:cNvPr>
          <p:cNvGrpSpPr/>
          <p:nvPr/>
        </p:nvGrpSpPr>
        <p:grpSpPr>
          <a:xfrm>
            <a:off x="1800000" y="2494800"/>
            <a:ext cx="360000" cy="493277"/>
            <a:chOff x="10148146" y="4209481"/>
            <a:chExt cx="360000" cy="4932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6984C1-964E-1837-65C7-7F436CA2DDAA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T8</a:t>
              </a:r>
            </a:p>
          </p:txBody>
        </p:sp>
        <p:pic>
          <p:nvPicPr>
            <p:cNvPr id="14" name="!!I1">
              <a:extLst>
                <a:ext uri="{FF2B5EF4-FFF2-40B4-BE49-F238E27FC236}">
                  <a16:creationId xmlns:a16="http://schemas.microsoft.com/office/drawing/2014/main" id="{89B94596-7ED2-34FD-4705-F8D6C009B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C7D3713-A875-C8C8-F84F-0A0B010A94B9}"/>
              </a:ext>
            </a:extLst>
          </p:cNvPr>
          <p:cNvGrpSpPr/>
          <p:nvPr/>
        </p:nvGrpSpPr>
        <p:grpSpPr>
          <a:xfrm>
            <a:off x="1296000" y="2494800"/>
            <a:ext cx="360000" cy="493277"/>
            <a:chOff x="10148146" y="4209481"/>
            <a:chExt cx="360000" cy="49327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776390-433E-C5D9-038E-33D45FA6A88F}"/>
                </a:ext>
              </a:extLst>
            </p:cNvPr>
            <p:cNvSpPr txBox="1"/>
            <p:nvPr/>
          </p:nvSpPr>
          <p:spPr>
            <a:xfrm>
              <a:off x="10252002" y="4533481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/>
                  </a:solidFill>
                </a:rPr>
                <a:t>T7</a:t>
              </a:r>
            </a:p>
          </p:txBody>
        </p:sp>
        <p:pic>
          <p:nvPicPr>
            <p:cNvPr id="18" name="!!I1">
              <a:extLst>
                <a:ext uri="{FF2B5EF4-FFF2-40B4-BE49-F238E27FC236}">
                  <a16:creationId xmlns:a16="http://schemas.microsoft.com/office/drawing/2014/main" id="{E445A9D1-68AF-E42A-3E4C-1EA1CD86C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8BBA495-9211-5FF3-C046-838959BAA95E}"/>
              </a:ext>
            </a:extLst>
          </p:cNvPr>
          <p:cNvSpPr/>
          <p:nvPr/>
        </p:nvSpPr>
        <p:spPr>
          <a:xfrm>
            <a:off x="2986138" y="1836001"/>
            <a:ext cx="1440000" cy="288000"/>
          </a:xfrm>
          <a:prstGeom prst="round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1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Provador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B719CC-6546-4F97-C5F9-8BAB5528ECAC}"/>
              </a:ext>
            </a:extLst>
          </p:cNvPr>
          <p:cNvGrpSpPr/>
          <p:nvPr/>
        </p:nvGrpSpPr>
        <p:grpSpPr>
          <a:xfrm>
            <a:off x="2376000" y="2495599"/>
            <a:ext cx="360000" cy="491678"/>
            <a:chOff x="-1738" y="2509084"/>
            <a:chExt cx="360000" cy="49167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C1E334-71C4-AAB3-30ED-B4AC1643B094}"/>
                </a:ext>
              </a:extLst>
            </p:cNvPr>
            <p:cNvSpPr txBox="1"/>
            <p:nvPr/>
          </p:nvSpPr>
          <p:spPr>
            <a:xfrm>
              <a:off x="91701" y="2831485"/>
              <a:ext cx="17312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AC</a:t>
              </a:r>
            </a:p>
          </p:txBody>
        </p:sp>
        <p:pic>
          <p:nvPicPr>
            <p:cNvPr id="34" name="!!I1">
              <a:extLst>
                <a:ext uri="{FF2B5EF4-FFF2-40B4-BE49-F238E27FC236}">
                  <a16:creationId xmlns:a16="http://schemas.microsoft.com/office/drawing/2014/main" id="{976B6E96-6D0A-B6D5-6AF4-BCAAD318D457}"/>
                </a:ext>
              </a:extLst>
            </p:cNvPr>
            <p:cNvPicPr/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-1738" y="2509084"/>
              <a:ext cx="360000" cy="3600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2D966D8-2A07-340F-995E-F39A98AF3248}"/>
              </a:ext>
            </a:extLst>
          </p:cNvPr>
          <p:cNvGrpSpPr/>
          <p:nvPr/>
        </p:nvGrpSpPr>
        <p:grpSpPr>
          <a:xfrm>
            <a:off x="2304000" y="1692000"/>
            <a:ext cx="360000" cy="493278"/>
            <a:chOff x="10148146" y="4209481"/>
            <a:chExt cx="360000" cy="49327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0BFCE6-D74E-2FEE-4756-27B988C2F142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T3</a:t>
              </a:r>
            </a:p>
          </p:txBody>
        </p:sp>
        <p:pic>
          <p:nvPicPr>
            <p:cNvPr id="45" name="!!I1">
              <a:extLst>
                <a:ext uri="{FF2B5EF4-FFF2-40B4-BE49-F238E27FC236}">
                  <a16:creationId xmlns:a16="http://schemas.microsoft.com/office/drawing/2014/main" id="{5AE59CFB-972C-68C0-CBCC-C8F2C1850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784E55C-9078-47CC-84B9-7093D5FC61B0}"/>
              </a:ext>
            </a:extLst>
          </p:cNvPr>
          <p:cNvGrpSpPr/>
          <p:nvPr/>
        </p:nvGrpSpPr>
        <p:grpSpPr>
          <a:xfrm>
            <a:off x="2052653" y="1692000"/>
            <a:ext cx="360000" cy="493277"/>
            <a:chOff x="10148146" y="4209481"/>
            <a:chExt cx="360000" cy="49327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725CDCA-2BF0-AA8A-DADC-B361451A2BF7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X2</a:t>
              </a:r>
            </a:p>
          </p:txBody>
        </p:sp>
        <p:pic>
          <p:nvPicPr>
            <p:cNvPr id="48" name="!!I1">
              <a:extLst>
                <a:ext uri="{FF2B5EF4-FFF2-40B4-BE49-F238E27FC236}">
                  <a16:creationId xmlns:a16="http://schemas.microsoft.com/office/drawing/2014/main" id="{CC170974-5C68-DB4F-8624-A4D20BA15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4833767-A802-49E1-2A4B-8C915232855B}"/>
              </a:ext>
            </a:extLst>
          </p:cNvPr>
          <p:cNvGrpSpPr/>
          <p:nvPr/>
        </p:nvGrpSpPr>
        <p:grpSpPr>
          <a:xfrm>
            <a:off x="1548653" y="1692000"/>
            <a:ext cx="360000" cy="493277"/>
            <a:chOff x="10148146" y="4209481"/>
            <a:chExt cx="360000" cy="49327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8B50144-FF77-56E2-43FB-613985E9D576}"/>
                </a:ext>
              </a:extLst>
            </p:cNvPr>
            <p:cNvSpPr txBox="1"/>
            <p:nvPr/>
          </p:nvSpPr>
          <p:spPr>
            <a:xfrm>
              <a:off x="10247193" y="4533481"/>
              <a:ext cx="1619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X1</a:t>
              </a:r>
            </a:p>
          </p:txBody>
        </p:sp>
        <p:pic>
          <p:nvPicPr>
            <p:cNvPr id="51" name="!!I1">
              <a:extLst>
                <a:ext uri="{FF2B5EF4-FFF2-40B4-BE49-F238E27FC236}">
                  <a16:creationId xmlns:a16="http://schemas.microsoft.com/office/drawing/2014/main" id="{29A16F2D-E76C-ACBE-5E58-2324410DF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9F1EEA0-24CF-83BD-966E-6C1981F5F097}"/>
              </a:ext>
            </a:extLst>
          </p:cNvPr>
          <p:cNvGrpSpPr/>
          <p:nvPr/>
        </p:nvGrpSpPr>
        <p:grpSpPr>
          <a:xfrm>
            <a:off x="1296000" y="1692000"/>
            <a:ext cx="360000" cy="493278"/>
            <a:chOff x="10148146" y="4209481"/>
            <a:chExt cx="360000" cy="49327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5051D6-A77A-8A0B-CA32-D25B7ECA3E54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T1</a:t>
              </a:r>
            </a:p>
          </p:txBody>
        </p:sp>
        <p:pic>
          <p:nvPicPr>
            <p:cNvPr id="54" name="!!I1">
              <a:extLst>
                <a:ext uri="{FF2B5EF4-FFF2-40B4-BE49-F238E27FC236}">
                  <a16:creationId xmlns:a16="http://schemas.microsoft.com/office/drawing/2014/main" id="{E618EBBF-AAAA-5B95-F2C5-00E598E5B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F8464B4-A8ED-9FCD-6B64-1FEF7CDD6CB4}"/>
              </a:ext>
            </a:extLst>
          </p:cNvPr>
          <p:cNvGrpSpPr/>
          <p:nvPr/>
        </p:nvGrpSpPr>
        <p:grpSpPr>
          <a:xfrm>
            <a:off x="1800000" y="1692000"/>
            <a:ext cx="360000" cy="493278"/>
            <a:chOff x="10148146" y="4209481"/>
            <a:chExt cx="360000" cy="49327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6832FEA-46BD-8479-2177-32EF6E1B0CC1}"/>
                </a:ext>
              </a:extLst>
            </p:cNvPr>
            <p:cNvSpPr txBox="1"/>
            <p:nvPr/>
          </p:nvSpPr>
          <p:spPr>
            <a:xfrm>
              <a:off x="10252002" y="4533482"/>
              <a:ext cx="1522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T2</a:t>
              </a:r>
            </a:p>
          </p:txBody>
        </p:sp>
        <p:pic>
          <p:nvPicPr>
            <p:cNvPr id="57" name="!!I1">
              <a:extLst>
                <a:ext uri="{FF2B5EF4-FFF2-40B4-BE49-F238E27FC236}">
                  <a16:creationId xmlns:a16="http://schemas.microsoft.com/office/drawing/2014/main" id="{DCC4659C-BD55-FBE4-4312-30F36CB4E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0148146" y="4209481"/>
              <a:ext cx="360000" cy="3600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FEB055A-43FF-900E-DDC9-8D0B76EEDBE7}"/>
              </a:ext>
            </a:extLst>
          </p:cNvPr>
          <p:cNvGrpSpPr/>
          <p:nvPr/>
        </p:nvGrpSpPr>
        <p:grpSpPr>
          <a:xfrm>
            <a:off x="1008000" y="1692000"/>
            <a:ext cx="360000" cy="493679"/>
            <a:chOff x="4219325" y="3759578"/>
            <a:chExt cx="360000" cy="493679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32C85B9-7381-4D33-FD27-020592C5D2DA}"/>
                </a:ext>
              </a:extLst>
            </p:cNvPr>
            <p:cNvSpPr txBox="1"/>
            <p:nvPr/>
          </p:nvSpPr>
          <p:spPr>
            <a:xfrm>
              <a:off x="4359248" y="4083980"/>
              <a:ext cx="801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2">
                      <a:lumMod val="50000"/>
                    </a:schemeClr>
                  </a:solidFill>
                </a:rPr>
                <a:t>P</a:t>
              </a:r>
            </a:p>
          </p:txBody>
        </p:sp>
        <p:pic>
          <p:nvPicPr>
            <p:cNvPr id="76" name="!!I1">
              <a:extLst>
                <a:ext uri="{FF2B5EF4-FFF2-40B4-BE49-F238E27FC236}">
                  <a16:creationId xmlns:a16="http://schemas.microsoft.com/office/drawing/2014/main" id="{A8F3EEEB-855C-FB04-F1EF-D7FE58B2360B}"/>
                </a:ext>
              </a:extLst>
            </p:cNvPr>
            <p:cNvPicPr/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4219325" y="3759578"/>
              <a:ext cx="360000" cy="36000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BDE203B-FCA7-3DB5-CDD4-2DF9EEEABC40}"/>
              </a:ext>
            </a:extLst>
          </p:cNvPr>
          <p:cNvGrpSpPr/>
          <p:nvPr/>
        </p:nvGrpSpPr>
        <p:grpSpPr>
          <a:xfrm>
            <a:off x="2808000" y="3347999"/>
            <a:ext cx="1799876" cy="1152000"/>
            <a:chOff x="2989862" y="1763999"/>
            <a:chExt cx="1799876" cy="115200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FC3A390-80FB-D9AD-2666-E7835A2C5157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5387E2D-91F0-D3E3-E16C-6A34B1596E71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760EF15-1D88-1196-3E12-FAE212969252}"/>
              </a:ext>
            </a:extLst>
          </p:cNvPr>
          <p:cNvGrpSpPr/>
          <p:nvPr/>
        </p:nvGrpSpPr>
        <p:grpSpPr>
          <a:xfrm>
            <a:off x="2808000" y="4931999"/>
            <a:ext cx="1799876" cy="1152000"/>
            <a:chOff x="2989862" y="1763999"/>
            <a:chExt cx="1799876" cy="1152000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675F4B6-89C7-5027-7320-D64C84691047}"/>
                </a:ext>
              </a:extLst>
            </p:cNvPr>
            <p:cNvSpPr/>
            <p:nvPr/>
          </p:nvSpPr>
          <p:spPr>
            <a:xfrm>
              <a:off x="2989862" y="1763999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5C201FB-F642-D2F4-9C3E-EA4AA812BD78}"/>
                </a:ext>
              </a:extLst>
            </p:cNvPr>
            <p:cNvSpPr/>
            <p:nvPr/>
          </p:nvSpPr>
          <p:spPr>
            <a:xfrm flipV="1">
              <a:off x="2989862" y="2420350"/>
              <a:ext cx="1799876" cy="495649"/>
            </a:xfrm>
            <a:custGeom>
              <a:avLst/>
              <a:gdLst>
                <a:gd name="connsiteX0" fmla="*/ 106138 w 1799876"/>
                <a:gd name="connsiteY0" fmla="*/ 0 h 576000"/>
                <a:gd name="connsiteX1" fmla="*/ 1690138 w 1799876"/>
                <a:gd name="connsiteY1" fmla="*/ 0 h 576000"/>
                <a:gd name="connsiteX2" fmla="*/ 1690138 w 1799876"/>
                <a:gd name="connsiteY2" fmla="*/ 495649 h 576000"/>
                <a:gd name="connsiteX3" fmla="*/ 1799876 w 1799876"/>
                <a:gd name="connsiteY3" fmla="*/ 432001 h 576000"/>
                <a:gd name="connsiteX4" fmla="*/ 1799876 w 1799876"/>
                <a:gd name="connsiteY4" fmla="*/ 576000 h 576000"/>
                <a:gd name="connsiteX5" fmla="*/ 0 w 1799876"/>
                <a:gd name="connsiteY5" fmla="*/ 576000 h 576000"/>
                <a:gd name="connsiteX6" fmla="*/ 0 w 1799876"/>
                <a:gd name="connsiteY6" fmla="*/ 432000 h 576000"/>
                <a:gd name="connsiteX7" fmla="*/ 106138 w 1799876"/>
                <a:gd name="connsiteY7" fmla="*/ 493560 h 576000"/>
                <a:gd name="connsiteX0" fmla="*/ 0 w 1799876"/>
                <a:gd name="connsiteY0" fmla="*/ 576000 h 667440"/>
                <a:gd name="connsiteX1" fmla="*/ 0 w 1799876"/>
                <a:gd name="connsiteY1" fmla="*/ 432000 h 667440"/>
                <a:gd name="connsiteX2" fmla="*/ 106138 w 1799876"/>
                <a:gd name="connsiteY2" fmla="*/ 493560 h 667440"/>
                <a:gd name="connsiteX3" fmla="*/ 106138 w 1799876"/>
                <a:gd name="connsiteY3" fmla="*/ 0 h 667440"/>
                <a:gd name="connsiteX4" fmla="*/ 1690138 w 1799876"/>
                <a:gd name="connsiteY4" fmla="*/ 0 h 667440"/>
                <a:gd name="connsiteX5" fmla="*/ 1690138 w 1799876"/>
                <a:gd name="connsiteY5" fmla="*/ 495649 h 667440"/>
                <a:gd name="connsiteX6" fmla="*/ 1799876 w 1799876"/>
                <a:gd name="connsiteY6" fmla="*/ 432001 h 667440"/>
                <a:gd name="connsiteX7" fmla="*/ 1799876 w 1799876"/>
                <a:gd name="connsiteY7" fmla="*/ 576000 h 667440"/>
                <a:gd name="connsiteX8" fmla="*/ 91440 w 1799876"/>
                <a:gd name="connsiteY8" fmla="*/ 667440 h 667440"/>
                <a:gd name="connsiteX0" fmla="*/ 0 w 1799876"/>
                <a:gd name="connsiteY0" fmla="*/ 576000 h 576000"/>
                <a:gd name="connsiteX1" fmla="*/ 0 w 1799876"/>
                <a:gd name="connsiteY1" fmla="*/ 432000 h 576000"/>
                <a:gd name="connsiteX2" fmla="*/ 106138 w 1799876"/>
                <a:gd name="connsiteY2" fmla="*/ 493560 h 576000"/>
                <a:gd name="connsiteX3" fmla="*/ 106138 w 1799876"/>
                <a:gd name="connsiteY3" fmla="*/ 0 h 576000"/>
                <a:gd name="connsiteX4" fmla="*/ 1690138 w 1799876"/>
                <a:gd name="connsiteY4" fmla="*/ 0 h 576000"/>
                <a:gd name="connsiteX5" fmla="*/ 1690138 w 1799876"/>
                <a:gd name="connsiteY5" fmla="*/ 495649 h 576000"/>
                <a:gd name="connsiteX6" fmla="*/ 1799876 w 1799876"/>
                <a:gd name="connsiteY6" fmla="*/ 432001 h 576000"/>
                <a:gd name="connsiteX7" fmla="*/ 1799876 w 1799876"/>
                <a:gd name="connsiteY7" fmla="*/ 576000 h 576000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587616"/>
                <a:gd name="connsiteX1" fmla="*/ 106138 w 1799876"/>
                <a:gd name="connsiteY1" fmla="*/ 493560 h 587616"/>
                <a:gd name="connsiteX2" fmla="*/ 106138 w 1799876"/>
                <a:gd name="connsiteY2" fmla="*/ 0 h 587616"/>
                <a:gd name="connsiteX3" fmla="*/ 1690138 w 1799876"/>
                <a:gd name="connsiteY3" fmla="*/ 0 h 587616"/>
                <a:gd name="connsiteX4" fmla="*/ 1690138 w 1799876"/>
                <a:gd name="connsiteY4" fmla="*/ 495649 h 587616"/>
                <a:gd name="connsiteX5" fmla="*/ 1799876 w 1799876"/>
                <a:gd name="connsiteY5" fmla="*/ 432001 h 587616"/>
                <a:gd name="connsiteX6" fmla="*/ 1799876 w 1799876"/>
                <a:gd name="connsiteY6" fmla="*/ 576000 h 587616"/>
                <a:gd name="connsiteX7" fmla="*/ 1791688 w 1799876"/>
                <a:gd name="connsiteY7" fmla="*/ 579150 h 587616"/>
                <a:gd name="connsiteX0" fmla="*/ 0 w 1799876"/>
                <a:gd name="connsiteY0" fmla="*/ 432000 h 576000"/>
                <a:gd name="connsiteX1" fmla="*/ 106138 w 1799876"/>
                <a:gd name="connsiteY1" fmla="*/ 493560 h 576000"/>
                <a:gd name="connsiteX2" fmla="*/ 106138 w 1799876"/>
                <a:gd name="connsiteY2" fmla="*/ 0 h 576000"/>
                <a:gd name="connsiteX3" fmla="*/ 1690138 w 1799876"/>
                <a:gd name="connsiteY3" fmla="*/ 0 h 576000"/>
                <a:gd name="connsiteX4" fmla="*/ 1690138 w 1799876"/>
                <a:gd name="connsiteY4" fmla="*/ 495649 h 576000"/>
                <a:gd name="connsiteX5" fmla="*/ 1799876 w 1799876"/>
                <a:gd name="connsiteY5" fmla="*/ 432001 h 576000"/>
                <a:gd name="connsiteX6" fmla="*/ 1799876 w 1799876"/>
                <a:gd name="connsiteY6" fmla="*/ 576000 h 576000"/>
                <a:gd name="connsiteX0" fmla="*/ 0 w 1799876"/>
                <a:gd name="connsiteY0" fmla="*/ 432000 h 495649"/>
                <a:gd name="connsiteX1" fmla="*/ 106138 w 1799876"/>
                <a:gd name="connsiteY1" fmla="*/ 493560 h 495649"/>
                <a:gd name="connsiteX2" fmla="*/ 106138 w 1799876"/>
                <a:gd name="connsiteY2" fmla="*/ 0 h 495649"/>
                <a:gd name="connsiteX3" fmla="*/ 1690138 w 1799876"/>
                <a:gd name="connsiteY3" fmla="*/ 0 h 495649"/>
                <a:gd name="connsiteX4" fmla="*/ 1690138 w 1799876"/>
                <a:gd name="connsiteY4" fmla="*/ 495649 h 495649"/>
                <a:gd name="connsiteX5" fmla="*/ 1799876 w 1799876"/>
                <a:gd name="connsiteY5" fmla="*/ 432001 h 495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876" h="495649">
                  <a:moveTo>
                    <a:pt x="0" y="432000"/>
                  </a:moveTo>
                  <a:lnTo>
                    <a:pt x="106138" y="493560"/>
                  </a:lnTo>
                  <a:lnTo>
                    <a:pt x="106138" y="0"/>
                  </a:lnTo>
                  <a:lnTo>
                    <a:pt x="1690138" y="0"/>
                  </a:lnTo>
                  <a:lnTo>
                    <a:pt x="1690138" y="495649"/>
                  </a:lnTo>
                  <a:lnTo>
                    <a:pt x="1799876" y="432001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2F510A6-A5B5-DF28-5DD1-DBFE60F39398}"/>
              </a:ext>
            </a:extLst>
          </p:cNvPr>
          <p:cNvGrpSpPr/>
          <p:nvPr/>
        </p:nvGrpSpPr>
        <p:grpSpPr>
          <a:xfrm>
            <a:off x="5130000" y="1763999"/>
            <a:ext cx="1691939" cy="1259876"/>
            <a:chOff x="5327999" y="1763999"/>
            <a:chExt cx="1691939" cy="1259876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EFA0E30-B6C1-DC20-3E5A-7FDC83326A76}"/>
                </a:ext>
              </a:extLst>
            </p:cNvPr>
            <p:cNvSpPr/>
            <p:nvPr/>
          </p:nvSpPr>
          <p:spPr>
            <a:xfrm>
              <a:off x="5328000" y="1763999"/>
              <a:ext cx="1691938" cy="1259876"/>
            </a:xfrm>
            <a:custGeom>
              <a:avLst/>
              <a:gdLst>
                <a:gd name="connsiteX0" fmla="*/ 107938 w 1691938"/>
                <a:gd name="connsiteY0" fmla="*/ 0 h 1259876"/>
                <a:gd name="connsiteX1" fmla="*/ 1691938 w 1691938"/>
                <a:gd name="connsiteY1" fmla="*/ 0 h 1259876"/>
                <a:gd name="connsiteX2" fmla="*/ 1691938 w 1691938"/>
                <a:gd name="connsiteY2" fmla="*/ 1152000 h 1259876"/>
                <a:gd name="connsiteX3" fmla="*/ 981370 w 1691938"/>
                <a:gd name="connsiteY3" fmla="*/ 1152000 h 1259876"/>
                <a:gd name="connsiteX4" fmla="*/ 1043938 w 1691938"/>
                <a:gd name="connsiteY4" fmla="*/ 1259876 h 1259876"/>
                <a:gd name="connsiteX5" fmla="*/ 846000 w 1691938"/>
                <a:gd name="connsiteY5" fmla="*/ 1259876 h 1259876"/>
                <a:gd name="connsiteX6" fmla="*/ 846000 w 1691938"/>
                <a:gd name="connsiteY6" fmla="*/ 629876 h 1259876"/>
                <a:gd name="connsiteX7" fmla="*/ 0 w 1691938"/>
                <a:gd name="connsiteY7" fmla="*/ 629876 h 1259876"/>
                <a:gd name="connsiteX8" fmla="*/ 0 w 1691938"/>
                <a:gd name="connsiteY8" fmla="*/ 432000 h 1259876"/>
                <a:gd name="connsiteX9" fmla="*/ 107938 w 1691938"/>
                <a:gd name="connsiteY9" fmla="*/ 494604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10" fmla="*/ 91440 w 1691938"/>
                <a:gd name="connsiteY10" fmla="*/ 72131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9" fmla="*/ 846000 w 1691938"/>
                <a:gd name="connsiteY9" fmla="*/ 62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8" fmla="*/ 846000 w 1691938"/>
                <a:gd name="connsiteY8" fmla="*/ 1259876 h 1259876"/>
                <a:gd name="connsiteX0" fmla="*/ 0 w 1691938"/>
                <a:gd name="connsiteY0" fmla="*/ 629876 h 1259876"/>
                <a:gd name="connsiteX1" fmla="*/ 0 w 1691938"/>
                <a:gd name="connsiteY1" fmla="*/ 432000 h 1259876"/>
                <a:gd name="connsiteX2" fmla="*/ 107938 w 1691938"/>
                <a:gd name="connsiteY2" fmla="*/ 494604 h 1259876"/>
                <a:gd name="connsiteX3" fmla="*/ 107938 w 1691938"/>
                <a:gd name="connsiteY3" fmla="*/ 0 h 1259876"/>
                <a:gd name="connsiteX4" fmla="*/ 1691938 w 1691938"/>
                <a:gd name="connsiteY4" fmla="*/ 0 h 1259876"/>
                <a:gd name="connsiteX5" fmla="*/ 1691938 w 1691938"/>
                <a:gd name="connsiteY5" fmla="*/ 1152000 h 1259876"/>
                <a:gd name="connsiteX6" fmla="*/ 981370 w 1691938"/>
                <a:gd name="connsiteY6" fmla="*/ 1152000 h 1259876"/>
                <a:gd name="connsiteX7" fmla="*/ 1043938 w 1691938"/>
                <a:gd name="connsiteY7" fmla="*/ 1259876 h 1259876"/>
                <a:gd name="connsiteX0" fmla="*/ 0 w 1691938"/>
                <a:gd name="connsiteY0" fmla="*/ 432000 h 1259876"/>
                <a:gd name="connsiteX1" fmla="*/ 107938 w 1691938"/>
                <a:gd name="connsiteY1" fmla="*/ 494604 h 1259876"/>
                <a:gd name="connsiteX2" fmla="*/ 107938 w 1691938"/>
                <a:gd name="connsiteY2" fmla="*/ 0 h 1259876"/>
                <a:gd name="connsiteX3" fmla="*/ 1691938 w 1691938"/>
                <a:gd name="connsiteY3" fmla="*/ 0 h 1259876"/>
                <a:gd name="connsiteX4" fmla="*/ 1691938 w 1691938"/>
                <a:gd name="connsiteY4" fmla="*/ 1152000 h 1259876"/>
                <a:gd name="connsiteX5" fmla="*/ 981370 w 1691938"/>
                <a:gd name="connsiteY5" fmla="*/ 1152000 h 1259876"/>
                <a:gd name="connsiteX6" fmla="*/ 1043938 w 1691938"/>
                <a:gd name="connsiteY6" fmla="*/ 1259876 h 1259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1938" h="1259876">
                  <a:moveTo>
                    <a:pt x="0" y="432000"/>
                  </a:moveTo>
                  <a:lnTo>
                    <a:pt x="107938" y="494604"/>
                  </a:lnTo>
                  <a:lnTo>
                    <a:pt x="107938" y="0"/>
                  </a:lnTo>
                  <a:lnTo>
                    <a:pt x="1691938" y="0"/>
                  </a:lnTo>
                  <a:lnTo>
                    <a:pt x="1691938" y="1152000"/>
                  </a:lnTo>
                  <a:lnTo>
                    <a:pt x="981370" y="1152000"/>
                  </a:lnTo>
                  <a:lnTo>
                    <a:pt x="1043938" y="1259876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6C57F66-4CB2-8F0E-DC5F-1C4ACF7FDC9D}"/>
                </a:ext>
              </a:extLst>
            </p:cNvPr>
            <p:cNvSpPr/>
            <p:nvPr/>
          </p:nvSpPr>
          <p:spPr>
            <a:xfrm>
              <a:off x="5327999" y="2421395"/>
              <a:ext cx="818507" cy="602480"/>
            </a:xfrm>
            <a:custGeom>
              <a:avLst/>
              <a:gdLst>
                <a:gd name="connsiteX0" fmla="*/ 0 w 846000"/>
                <a:gd name="connsiteY0" fmla="*/ 0 h 630000"/>
                <a:gd name="connsiteX1" fmla="*/ 846000 w 846000"/>
                <a:gd name="connsiteY1" fmla="*/ 0 h 630000"/>
                <a:gd name="connsiteX2" fmla="*/ 846000 w 846000"/>
                <a:gd name="connsiteY2" fmla="*/ 630000 h 630000"/>
                <a:gd name="connsiteX3" fmla="*/ 755938 w 846000"/>
                <a:gd name="connsiteY3" fmla="*/ 630000 h 630000"/>
                <a:gd name="connsiteX4" fmla="*/ 818507 w 846000"/>
                <a:gd name="connsiteY4" fmla="*/ 522124 h 630000"/>
                <a:gd name="connsiteX5" fmla="*/ 107938 w 846000"/>
                <a:gd name="connsiteY5" fmla="*/ 522124 h 630000"/>
                <a:gd name="connsiteX6" fmla="*/ 107938 w 846000"/>
                <a:gd name="connsiteY6" fmla="*/ 27520 h 630000"/>
                <a:gd name="connsiteX7" fmla="*/ 0 w 846000"/>
                <a:gd name="connsiteY7" fmla="*/ 90124 h 630000"/>
                <a:gd name="connsiteX0" fmla="*/ 846000 w 937440"/>
                <a:gd name="connsiteY0" fmla="*/ 0 h 630000"/>
                <a:gd name="connsiteX1" fmla="*/ 846000 w 937440"/>
                <a:gd name="connsiteY1" fmla="*/ 630000 h 630000"/>
                <a:gd name="connsiteX2" fmla="*/ 755938 w 937440"/>
                <a:gd name="connsiteY2" fmla="*/ 630000 h 630000"/>
                <a:gd name="connsiteX3" fmla="*/ 818507 w 937440"/>
                <a:gd name="connsiteY3" fmla="*/ 522124 h 630000"/>
                <a:gd name="connsiteX4" fmla="*/ 107938 w 937440"/>
                <a:gd name="connsiteY4" fmla="*/ 522124 h 630000"/>
                <a:gd name="connsiteX5" fmla="*/ 107938 w 937440"/>
                <a:gd name="connsiteY5" fmla="*/ 27520 h 630000"/>
                <a:gd name="connsiteX6" fmla="*/ 0 w 937440"/>
                <a:gd name="connsiteY6" fmla="*/ 90124 h 630000"/>
                <a:gd name="connsiteX7" fmla="*/ 0 w 937440"/>
                <a:gd name="connsiteY7" fmla="*/ 0 h 630000"/>
                <a:gd name="connsiteX8" fmla="*/ 937440 w 937440"/>
                <a:gd name="connsiteY8" fmla="*/ 91440 h 630000"/>
                <a:gd name="connsiteX0" fmla="*/ 846000 w 846000"/>
                <a:gd name="connsiteY0" fmla="*/ 0 h 630000"/>
                <a:gd name="connsiteX1" fmla="*/ 846000 w 846000"/>
                <a:gd name="connsiteY1" fmla="*/ 630000 h 630000"/>
                <a:gd name="connsiteX2" fmla="*/ 755938 w 846000"/>
                <a:gd name="connsiteY2" fmla="*/ 630000 h 630000"/>
                <a:gd name="connsiteX3" fmla="*/ 818507 w 846000"/>
                <a:gd name="connsiteY3" fmla="*/ 522124 h 630000"/>
                <a:gd name="connsiteX4" fmla="*/ 107938 w 846000"/>
                <a:gd name="connsiteY4" fmla="*/ 522124 h 630000"/>
                <a:gd name="connsiteX5" fmla="*/ 107938 w 846000"/>
                <a:gd name="connsiteY5" fmla="*/ 27520 h 630000"/>
                <a:gd name="connsiteX6" fmla="*/ 0 w 846000"/>
                <a:gd name="connsiteY6" fmla="*/ 90124 h 630000"/>
                <a:gd name="connsiteX7" fmla="*/ 0 w 846000"/>
                <a:gd name="connsiteY7" fmla="*/ 0 h 630000"/>
                <a:gd name="connsiteX0" fmla="*/ 846000 w 846000"/>
                <a:gd name="connsiteY0" fmla="*/ 630000 h 630000"/>
                <a:gd name="connsiteX1" fmla="*/ 755938 w 846000"/>
                <a:gd name="connsiteY1" fmla="*/ 630000 h 630000"/>
                <a:gd name="connsiteX2" fmla="*/ 818507 w 846000"/>
                <a:gd name="connsiteY2" fmla="*/ 522124 h 630000"/>
                <a:gd name="connsiteX3" fmla="*/ 107938 w 846000"/>
                <a:gd name="connsiteY3" fmla="*/ 522124 h 630000"/>
                <a:gd name="connsiteX4" fmla="*/ 107938 w 846000"/>
                <a:gd name="connsiteY4" fmla="*/ 27520 h 630000"/>
                <a:gd name="connsiteX5" fmla="*/ 0 w 846000"/>
                <a:gd name="connsiteY5" fmla="*/ 90124 h 630000"/>
                <a:gd name="connsiteX6" fmla="*/ 0 w 846000"/>
                <a:gd name="connsiteY6" fmla="*/ 0 h 630000"/>
                <a:gd name="connsiteX0" fmla="*/ 755938 w 818507"/>
                <a:gd name="connsiteY0" fmla="*/ 630000 h 630000"/>
                <a:gd name="connsiteX1" fmla="*/ 818507 w 818507"/>
                <a:gd name="connsiteY1" fmla="*/ 522124 h 630000"/>
                <a:gd name="connsiteX2" fmla="*/ 107938 w 818507"/>
                <a:gd name="connsiteY2" fmla="*/ 522124 h 630000"/>
                <a:gd name="connsiteX3" fmla="*/ 107938 w 818507"/>
                <a:gd name="connsiteY3" fmla="*/ 27520 h 630000"/>
                <a:gd name="connsiteX4" fmla="*/ 0 w 818507"/>
                <a:gd name="connsiteY4" fmla="*/ 90124 h 630000"/>
                <a:gd name="connsiteX5" fmla="*/ 0 w 818507"/>
                <a:gd name="connsiteY5" fmla="*/ 0 h 630000"/>
                <a:gd name="connsiteX0" fmla="*/ 755938 w 818507"/>
                <a:gd name="connsiteY0" fmla="*/ 602480 h 602480"/>
                <a:gd name="connsiteX1" fmla="*/ 818507 w 818507"/>
                <a:gd name="connsiteY1" fmla="*/ 494604 h 602480"/>
                <a:gd name="connsiteX2" fmla="*/ 107938 w 818507"/>
                <a:gd name="connsiteY2" fmla="*/ 494604 h 602480"/>
                <a:gd name="connsiteX3" fmla="*/ 107938 w 818507"/>
                <a:gd name="connsiteY3" fmla="*/ 0 h 602480"/>
                <a:gd name="connsiteX4" fmla="*/ 0 w 818507"/>
                <a:gd name="connsiteY4" fmla="*/ 62604 h 602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8507" h="602480">
                  <a:moveTo>
                    <a:pt x="755938" y="602480"/>
                  </a:moveTo>
                  <a:lnTo>
                    <a:pt x="818507" y="494604"/>
                  </a:lnTo>
                  <a:lnTo>
                    <a:pt x="107938" y="494604"/>
                  </a:lnTo>
                  <a:lnTo>
                    <a:pt x="107938" y="0"/>
                  </a:lnTo>
                  <a:lnTo>
                    <a:pt x="0" y="62604"/>
                  </a:lnTo>
                </a:path>
              </a:pathLst>
            </a:custGeom>
            <a:noFill/>
            <a:ln w="12700">
              <a:solidFill>
                <a:schemeClr val="bg2">
                  <a:lumMod val="50000"/>
                </a:schemeClr>
              </a:solidFill>
              <a:prstDash val="solid"/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 dirty="0">
                <a:latin typeface="+mj-lt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5080B6F-06E1-EEBE-7D19-B3F87E608420}"/>
              </a:ext>
            </a:extLst>
          </p:cNvPr>
          <p:cNvSpPr txBox="1"/>
          <p:nvPr/>
        </p:nvSpPr>
        <p:spPr>
          <a:xfrm>
            <a:off x="1595231" y="6264000"/>
            <a:ext cx="2101537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/>
                </a:solidFill>
              </a:rPr>
              <a:t>Instituições financeiras (</a:t>
            </a:r>
            <a:r>
              <a:rPr lang="en-US" sz="1100" i="1" dirty="0">
                <a:solidFill>
                  <a:schemeClr val="bg2"/>
                </a:solidFill>
              </a:rPr>
              <a:t>off-chain</a:t>
            </a:r>
            <a:r>
              <a:rPr lang="pt-BR" sz="1100" dirty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0E789B-7FD4-6A81-4CAB-7CD56C6189B4}"/>
              </a:ext>
            </a:extLst>
          </p:cNvPr>
          <p:cNvSpPr txBox="1"/>
          <p:nvPr/>
        </p:nvSpPr>
        <p:spPr>
          <a:xfrm>
            <a:off x="5164379" y="6264000"/>
            <a:ext cx="1731243" cy="1692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Nó da rede DREX (</a:t>
            </a:r>
            <a:r>
              <a:rPr lang="en-US" sz="1100" i="1" dirty="0">
                <a:solidFill>
                  <a:schemeClr val="bg2">
                    <a:lumMod val="50000"/>
                  </a:schemeClr>
                </a:solidFill>
              </a:rPr>
              <a:t>on-chain</a:t>
            </a:r>
            <a:r>
              <a:rPr lang="pt-BR" sz="11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1016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JPGQUALITY" val="95"/>
  <p:tag name="BASENAME" val=""/>
  <p:tag name="SAVETOFOLDER" val="C:\Users\Dan\Desktop\poop\"/>
  <p:tag name="IMAGEWIDTH" val="960"/>
  <p:tag name="IMAGEHEIGHT" val="720"/>
  <p:tag name="EXPORTRANGE" val="EntirePresentation"/>
  <p:tag name="SIZEBY" val="DPI"/>
  <p:tag name="OUTPUTDPI" val="96"/>
  <p:tag name="EXPORTAS" val="JPG"/>
  <p:tag name="NUMBERFORMAT" val="0000"/>
</p:tagLst>
</file>

<file path=ppt/theme/theme1.xml><?xml version="1.0" encoding="utf-8"?>
<a:theme xmlns:a="http://schemas.openxmlformats.org/drawingml/2006/main" name="Tema Sicoob">
  <a:themeElements>
    <a:clrScheme name="Sicoob-03">
      <a:dk1>
        <a:srgbClr val="000000"/>
      </a:dk1>
      <a:lt1>
        <a:srgbClr val="FFFFFF"/>
      </a:lt1>
      <a:dk2>
        <a:srgbClr val="353535"/>
      </a:dk2>
      <a:lt2>
        <a:srgbClr val="FFFFFF"/>
      </a:lt2>
      <a:accent1>
        <a:srgbClr val="C9D200"/>
      </a:accent1>
      <a:accent2>
        <a:srgbClr val="7DB61C"/>
      </a:accent2>
      <a:accent3>
        <a:srgbClr val="00AE9D"/>
      </a:accent3>
      <a:accent4>
        <a:srgbClr val="49479D"/>
      </a:accent4>
      <a:accent5>
        <a:srgbClr val="003641"/>
      </a:accent5>
      <a:accent6>
        <a:srgbClr val="FEC210"/>
      </a:accent6>
      <a:hlink>
        <a:srgbClr val="FEC210"/>
      </a:hlink>
      <a:folHlink>
        <a:srgbClr val="858585"/>
      </a:folHlink>
    </a:clrScheme>
    <a:fontScheme name="Sicoob-00">
      <a:majorFont>
        <a:latin typeface="Asap SemiBold"/>
        <a:ea typeface=""/>
        <a:cs typeface=""/>
      </a:majorFont>
      <a:minorFont>
        <a:latin typeface="Asap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dirty="0" err="1" smtClean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100" dirty="0" err="1" smtClean="0">
            <a:solidFill>
              <a:schemeClr val="tx2"/>
            </a:solidFill>
            <a:latin typeface="+mj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4092</Words>
  <Application>Microsoft Office PowerPoint</Application>
  <PresentationFormat>Widescreen</PresentationFormat>
  <Paragraphs>1175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Consolas</vt:lpstr>
      <vt:lpstr>Arial</vt:lpstr>
      <vt:lpstr>Calibri</vt:lpstr>
      <vt:lpstr>Asap</vt:lpstr>
      <vt:lpstr>Wingdings</vt:lpstr>
      <vt:lpstr>Asap SemiBold</vt:lpstr>
      <vt:lpstr>Tema Sicoob</vt:lpstr>
      <vt:lpstr>Proposta de privacidade no DREX</vt:lpstr>
      <vt:lpstr>PROPOSTA DE PRIVACIDADE SFCOOP COMPONENTES fundamentais</vt:lpstr>
      <vt:lpstr>PROPOSTA DE PRIVACIDADE SFCOOP CENÁRIO DE DEMONSTRAÇÃO DE TRANSFERÊNCIA</vt:lpstr>
      <vt:lpstr>PowerPoint Presentation</vt:lpstr>
      <vt:lpstr>PROPOSTA DE PRIVACIDADE SFCOOP Passo a passo de uma transferência (ações do remetente)</vt:lpstr>
      <vt:lpstr>PowerPoint Presentation</vt:lpstr>
      <vt:lpstr>PROPOSTA DE PRIVACIDADE SFCOOP Passo a passo de uma transferência (ações do remetente)</vt:lpstr>
      <vt:lpstr>PowerPoint Presentation</vt:lpstr>
      <vt:lpstr>PROPOSTA DE PRIVACIDADE SFCOOP Passo a passo de uma transferência (ações do remetente)</vt:lpstr>
      <vt:lpstr>PowerPoint Presentation</vt:lpstr>
      <vt:lpstr>PROPOSTA DE PRIVACIDADE SFCOOP Passo a passo de uma transferência (ações do remetente)</vt:lpstr>
      <vt:lpstr>PowerPoint Presentation</vt:lpstr>
      <vt:lpstr>PROPOSTA DE PRIVACIDADE SFCOOP Passo a passo de uma transferência (ações do remetente)</vt:lpstr>
      <vt:lpstr>PowerPoint Presentation</vt:lpstr>
      <vt:lpstr>PROPOSTA DE PRIVACIDADE SFCOOP Passo a passo de uma transferência (ações do remetente)</vt:lpstr>
      <vt:lpstr>PowerPoint Presentation</vt:lpstr>
      <vt:lpstr>PROPOSTA DE PRIVACIDADE SFCOOP Passo a passo de uma transferência (ações do remetente)</vt:lpstr>
      <vt:lpstr>PowerPoint Presentation</vt:lpstr>
      <vt:lpstr>PROPOSTA DE PRIVACIDADE SFCOOP Passo a passo de uma transferência (ações do remetente)</vt:lpstr>
      <vt:lpstr>PowerPoint Presentation</vt:lpstr>
      <vt:lpstr>PROPOSTA DE PRIVACIDADE SFCOOP Passo a passo de uma transferência (ações do remetente)</vt:lpstr>
      <vt:lpstr>PROPOSTA DE PRIVACIDADE SFCOOP Passo a passo de uma transferência (ações do contrato)</vt:lpstr>
      <vt:lpstr>PROPOSTA DE PRIVACIDADE SFCOOP Passo a passo de uma transferência (ações do contrato)</vt:lpstr>
      <vt:lpstr>PROPOSTA DE PRIVACIDADE SFCOOP Passo a passo de uma transferência (ações do contrato)</vt:lpstr>
      <vt:lpstr>PROPOSTA DE PRIVACIDADE SFCOOP Passo a passo de uma transferência (ações do remetente e do destinatário)</vt:lpstr>
      <vt:lpstr>PROPOSTA DE PRIVACIDADE SFCOOP Passo a passo de uma transferência (ações do remetente e do destinatário)</vt:lpstr>
      <vt:lpstr>PROPOSTA DE PRIVACIDADE SFCOOP Passo a passo de uma transferência (ações do remetente e do destinatário)</vt:lpstr>
      <vt:lpstr>PROPOSTA DE PRIVACIDADE SFCOOP Passo a passo de uma transferência (ações do remetente e do destinatário)</vt:lpstr>
      <vt:lpstr>PROPOSTA DE PRIVACIDADE SFCOOP ZKP, dados on-chain, eventos cifrados, ANONIMATO</vt:lpstr>
      <vt:lpstr>PROPOSTA DE PRIVACIDADE SFCOOP CENÁRIO DE DEMONSTRAÇÃO DE PAGAMENTO CONTRA ENTREGA</vt:lpstr>
      <vt:lpstr>PowerPoint Presentation</vt:lpstr>
      <vt:lpstr>PowerPoint Presentation</vt:lpstr>
      <vt:lpstr>PROPOSTA DE PRIVACIDADE SFCOOP benefícios</vt:lpstr>
      <vt:lpstr>PROPOSTA DE PRIVACIDADE SFCOOP PONTOS PARA REFLEXÃO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2023-10-17T11:49:09Z</dcterms:created>
  <dcterms:modified xsi:type="dcterms:W3CDTF">2024-09-18T14:41:34Z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459b2e0-2ec4-47e6-afc1-6e3f8b684f6a_Enabled">
    <vt:lpwstr>true</vt:lpwstr>
  </property>
  <property fmtid="{D5CDD505-2E9C-101B-9397-08002B2CF9AE}" pid="3" name="MSIP_Label_6459b2e0-2ec4-47e6-afc1-6e3f8b684f6a_SetDate">
    <vt:lpwstr>2024-04-16T12:35:40Z</vt:lpwstr>
  </property>
  <property fmtid="{D5CDD505-2E9C-101B-9397-08002B2CF9AE}" pid="4" name="MSIP_Label_6459b2e0-2ec4-47e6-afc1-6e3f8b684f6a_Method">
    <vt:lpwstr>Privileged</vt:lpwstr>
  </property>
  <property fmtid="{D5CDD505-2E9C-101B-9397-08002B2CF9AE}" pid="5" name="MSIP_Label_6459b2e0-2ec4-47e6-afc1-6e3f8b684f6a_Name">
    <vt:lpwstr>6459b2e0-2ec4-47e6-afc1-6e3f8b684f6a</vt:lpwstr>
  </property>
  <property fmtid="{D5CDD505-2E9C-101B-9397-08002B2CF9AE}" pid="6" name="MSIP_Label_6459b2e0-2ec4-47e6-afc1-6e3f8b684f6a_SiteId">
    <vt:lpwstr>b417b620-2ae9-4a83-ab6c-7fbd828bda1d</vt:lpwstr>
  </property>
  <property fmtid="{D5CDD505-2E9C-101B-9397-08002B2CF9AE}" pid="7" name="MSIP_Label_6459b2e0-2ec4-47e6-afc1-6e3f8b684f6a_ActionId">
    <vt:lpwstr>673d97e7-fac8-473b-9509-e2783fdb639b</vt:lpwstr>
  </property>
  <property fmtid="{D5CDD505-2E9C-101B-9397-08002B2CF9AE}" pid="8" name="MSIP_Label_6459b2e0-2ec4-47e6-afc1-6e3f8b684f6a_ContentBits">
    <vt:lpwstr>0</vt:lpwstr>
  </property>
</Properties>
</file>